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37" r:id="rId1"/>
  </p:sldMasterIdLst>
  <p:notesMasterIdLst>
    <p:notesMasterId r:id="rId15"/>
  </p:notesMasterIdLst>
  <p:sldIdLst>
    <p:sldId id="256" r:id="rId2"/>
    <p:sldId id="292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/>
    <p:restoredTop sz="90000"/>
  </p:normalViewPr>
  <p:slideViewPr>
    <p:cSldViewPr>
      <p:cViewPr varScale="1">
        <p:scale>
          <a:sx n="110" d="100"/>
          <a:sy n="110" d="100"/>
        </p:scale>
        <p:origin x="664" y="184"/>
      </p:cViewPr>
      <p:guideLst>
        <p:guide orient="horz" pos="2154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e hyun" userId="a7eebbbb01058e88" providerId="LiveId" clId="{26D8ADA1-75FD-441E-936A-6DE4CB5157A2}"/>
    <pc:docChg chg="undo custSel modSld">
      <pc:chgData name="lee se hyun" userId="a7eebbbb01058e88" providerId="LiveId" clId="{26D8ADA1-75FD-441E-936A-6DE4CB5157A2}" dt="2021-11-29T22:37:31.152" v="700" actId="20577"/>
      <pc:docMkLst>
        <pc:docMk/>
      </pc:docMkLst>
      <pc:sldChg chg="addSp modSp mod">
        <pc:chgData name="lee se hyun" userId="a7eebbbb01058e88" providerId="LiveId" clId="{26D8ADA1-75FD-441E-936A-6DE4CB5157A2}" dt="2021-11-29T13:29:33.099" v="487" actId="1076"/>
        <pc:sldMkLst>
          <pc:docMk/>
          <pc:sldMk cId="0" sldId="256"/>
        </pc:sldMkLst>
        <pc:spChg chg="add mod">
          <ac:chgData name="lee se hyun" userId="a7eebbbb01058e88" providerId="LiveId" clId="{26D8ADA1-75FD-441E-936A-6DE4CB5157A2}" dt="2021-11-29T13:29:04.849" v="459"/>
          <ac:spMkLst>
            <pc:docMk/>
            <pc:sldMk cId="0" sldId="256"/>
            <ac:spMk id="6" creationId="{C0E18E63-1B05-497D-ABBF-49294F079706}"/>
          </ac:spMkLst>
        </pc:spChg>
        <pc:spChg chg="mod">
          <ac:chgData name="lee se hyun" userId="a7eebbbb01058e88" providerId="LiveId" clId="{26D8ADA1-75FD-441E-936A-6DE4CB5157A2}" dt="2021-11-29T13:28:56.811" v="457" actId="20577"/>
          <ac:spMkLst>
            <pc:docMk/>
            <pc:sldMk cId="0" sldId="256"/>
            <ac:spMk id="2052" creationId="{00000000-0000-0000-0000-000000000000}"/>
          </ac:spMkLst>
        </pc:spChg>
        <pc:spChg chg="mod">
          <ac:chgData name="lee se hyun" userId="a7eebbbb01058e88" providerId="LiveId" clId="{26D8ADA1-75FD-441E-936A-6DE4CB5157A2}" dt="2021-11-29T13:29:33.099" v="487" actId="1076"/>
          <ac:spMkLst>
            <pc:docMk/>
            <pc:sldMk cId="0" sldId="256"/>
            <ac:spMk id="2055" creationId="{00000000-0000-0000-0000-000000000000}"/>
          </ac:spMkLst>
        </pc:spChg>
      </pc:sldChg>
      <pc:sldChg chg="addSp delSp modSp mod">
        <pc:chgData name="lee se hyun" userId="a7eebbbb01058e88" providerId="LiveId" clId="{26D8ADA1-75FD-441E-936A-6DE4CB5157A2}" dt="2021-11-29T13:16:15.652" v="179" actId="22"/>
        <pc:sldMkLst>
          <pc:docMk/>
          <pc:sldMk cId="2836123301" sldId="281"/>
        </pc:sldMkLst>
        <pc:spChg chg="add del">
          <ac:chgData name="lee se hyun" userId="a7eebbbb01058e88" providerId="LiveId" clId="{26D8ADA1-75FD-441E-936A-6DE4CB5157A2}" dt="2021-11-29T13:16:15.652" v="179" actId="22"/>
          <ac:spMkLst>
            <pc:docMk/>
            <pc:sldMk cId="2836123301" sldId="281"/>
            <ac:spMk id="30" creationId="{C90C024E-39A1-44C5-B838-ADCD3DC525A0}"/>
          </ac:spMkLst>
        </pc:spChg>
        <pc:graphicFrameChg chg="mod modGraphic">
          <ac:chgData name="lee se hyun" userId="a7eebbbb01058e88" providerId="LiveId" clId="{26D8ADA1-75FD-441E-936A-6DE4CB5157A2}" dt="2021-11-29T13:16:11.139" v="177" actId="2164"/>
          <ac:graphicFrameMkLst>
            <pc:docMk/>
            <pc:sldMk cId="2836123301" sldId="281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42:16.136" v="526"/>
        <pc:sldMkLst>
          <pc:docMk/>
          <pc:sldMk cId="1778222720" sldId="282"/>
        </pc:sldMkLst>
        <pc:graphicFrameChg chg="add mod modGraphic">
          <ac:chgData name="lee se hyun" userId="a7eebbbb01058e88" providerId="LiveId" clId="{26D8ADA1-75FD-441E-936A-6DE4CB5157A2}" dt="2021-11-29T13:42:16.136" v="526"/>
          <ac:graphicFrameMkLst>
            <pc:docMk/>
            <pc:sldMk cId="1778222720" sldId="282"/>
            <ac:graphicFrameMk id="27" creationId="{DC507529-6616-4E89-96CE-848A6DF3737B}"/>
          </ac:graphicFrameMkLst>
        </pc:graphicFrameChg>
        <pc:graphicFrameChg chg="del">
          <ac:chgData name="lee se hyun" userId="a7eebbbb01058e88" providerId="LiveId" clId="{26D8ADA1-75FD-441E-936A-6DE4CB5157A2}" dt="2021-11-29T13:16:22.103" v="180" actId="478"/>
          <ac:graphicFrameMkLst>
            <pc:docMk/>
            <pc:sldMk cId="1778222720" sldId="282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17:27.710" v="244"/>
        <pc:sldMkLst>
          <pc:docMk/>
          <pc:sldMk cId="1693060033" sldId="283"/>
        </pc:sldMkLst>
        <pc:graphicFrameChg chg="add mod modGraphic">
          <ac:chgData name="lee se hyun" userId="a7eebbbb01058e88" providerId="LiveId" clId="{26D8ADA1-75FD-441E-936A-6DE4CB5157A2}" dt="2021-11-29T13:17:27.710" v="244"/>
          <ac:graphicFrameMkLst>
            <pc:docMk/>
            <pc:sldMk cId="1693060033" sldId="283"/>
            <ac:graphicFrameMk id="30" creationId="{C46BF419-7B01-4C83-9FCD-DC36E107483B}"/>
          </ac:graphicFrameMkLst>
        </pc:graphicFrameChg>
        <pc:graphicFrameChg chg="del modGraphic">
          <ac:chgData name="lee se hyun" userId="a7eebbbb01058e88" providerId="LiveId" clId="{26D8ADA1-75FD-441E-936A-6DE4CB5157A2}" dt="2021-11-29T13:16:34.899" v="183" actId="478"/>
          <ac:graphicFrameMkLst>
            <pc:docMk/>
            <pc:sldMk cId="1693060033" sldId="283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17:33.105" v="246"/>
        <pc:sldMkLst>
          <pc:docMk/>
          <pc:sldMk cId="3755605216" sldId="284"/>
        </pc:sldMkLst>
        <pc:graphicFrameChg chg="add del mod">
          <ac:chgData name="lee se hyun" userId="a7eebbbb01058e88" providerId="LiveId" clId="{26D8ADA1-75FD-441E-936A-6DE4CB5157A2}" dt="2021-11-29T13:17:32.939" v="245" actId="478"/>
          <ac:graphicFrameMkLst>
            <pc:docMk/>
            <pc:sldMk cId="3755605216" sldId="284"/>
            <ac:graphicFrameMk id="31" creationId="{5C295882-A901-4252-9B83-CDAF201D9EF7}"/>
          </ac:graphicFrameMkLst>
        </pc:graphicFrameChg>
        <pc:graphicFrameChg chg="add mod">
          <ac:chgData name="lee se hyun" userId="a7eebbbb01058e88" providerId="LiveId" clId="{26D8ADA1-75FD-441E-936A-6DE4CB5157A2}" dt="2021-11-29T13:17:33.105" v="246"/>
          <ac:graphicFrameMkLst>
            <pc:docMk/>
            <pc:sldMk cId="3755605216" sldId="284"/>
            <ac:graphicFrameMk id="32" creationId="{FF48C4FA-33E2-455A-A79D-27C8E83A70B0}"/>
          </ac:graphicFrameMkLst>
        </pc:graphicFrameChg>
        <pc:graphicFrameChg chg="del">
          <ac:chgData name="lee se hyun" userId="a7eebbbb01058e88" providerId="LiveId" clId="{26D8ADA1-75FD-441E-936A-6DE4CB5157A2}" dt="2021-11-29T13:16:39.696" v="185" actId="478"/>
          <ac:graphicFrameMkLst>
            <pc:docMk/>
            <pc:sldMk cId="3755605216" sldId="284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17:55.182" v="295"/>
        <pc:sldMkLst>
          <pc:docMk/>
          <pc:sldMk cId="1888910896" sldId="285"/>
        </pc:sldMkLst>
        <pc:graphicFrameChg chg="add mod modGraphic">
          <ac:chgData name="lee se hyun" userId="a7eebbbb01058e88" providerId="LiveId" clId="{26D8ADA1-75FD-441E-936A-6DE4CB5157A2}" dt="2021-11-29T13:17:55.182" v="295"/>
          <ac:graphicFrameMkLst>
            <pc:docMk/>
            <pc:sldMk cId="1888910896" sldId="285"/>
            <ac:graphicFrameMk id="26" creationId="{E7B8BF6C-B8DC-48EB-8403-484405BACB0E}"/>
          </ac:graphicFrameMkLst>
        </pc:graphicFrameChg>
        <pc:graphicFrameChg chg="del">
          <ac:chgData name="lee se hyun" userId="a7eebbbb01058e88" providerId="LiveId" clId="{26D8ADA1-75FD-441E-936A-6DE4CB5157A2}" dt="2021-11-29T13:16:44.107" v="187" actId="478"/>
          <ac:graphicFrameMkLst>
            <pc:docMk/>
            <pc:sldMk cId="1888910896" sldId="285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22:26:37.418" v="626" actId="255"/>
        <pc:sldMkLst>
          <pc:docMk/>
          <pc:sldMk cId="3208305659" sldId="286"/>
        </pc:sldMkLst>
        <pc:spChg chg="add mod">
          <ac:chgData name="lee se hyun" userId="a7eebbbb01058e88" providerId="LiveId" clId="{26D8ADA1-75FD-441E-936A-6DE4CB5157A2}" dt="2021-11-29T22:26:37.418" v="626" actId="255"/>
          <ac:spMkLst>
            <pc:docMk/>
            <pc:sldMk cId="3208305659" sldId="286"/>
            <ac:spMk id="21" creationId="{97B7D8F7-1AC4-43B2-99C0-1D056960BCDF}"/>
          </ac:spMkLst>
        </pc:spChg>
        <pc:graphicFrameChg chg="add del mod">
          <ac:chgData name="lee se hyun" userId="a7eebbbb01058e88" providerId="LiveId" clId="{26D8ADA1-75FD-441E-936A-6DE4CB5157A2}" dt="2021-11-29T13:18:00.262" v="296" actId="478"/>
          <ac:graphicFrameMkLst>
            <pc:docMk/>
            <pc:sldMk cId="3208305659" sldId="286"/>
            <ac:graphicFrameMk id="25" creationId="{91D95578-2FCB-4A74-8171-BE3A7FE3FA5C}"/>
          </ac:graphicFrameMkLst>
        </pc:graphicFrameChg>
        <pc:graphicFrameChg chg="add mod">
          <ac:chgData name="lee se hyun" userId="a7eebbbb01058e88" providerId="LiveId" clId="{26D8ADA1-75FD-441E-936A-6DE4CB5157A2}" dt="2021-11-29T13:18:00.424" v="297"/>
          <ac:graphicFrameMkLst>
            <pc:docMk/>
            <pc:sldMk cId="3208305659" sldId="286"/>
            <ac:graphicFrameMk id="26" creationId="{0CE1B3B6-8ACE-44B4-86E1-ECB512C95CDC}"/>
          </ac:graphicFrameMkLst>
        </pc:graphicFrameChg>
        <pc:graphicFrameChg chg="del">
          <ac:chgData name="lee se hyun" userId="a7eebbbb01058e88" providerId="LiveId" clId="{26D8ADA1-75FD-441E-936A-6DE4CB5157A2}" dt="2021-11-29T13:16:48.731" v="189" actId="478"/>
          <ac:graphicFrameMkLst>
            <pc:docMk/>
            <pc:sldMk cId="3208305659" sldId="286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22:27:01.839" v="680" actId="20577"/>
        <pc:sldMkLst>
          <pc:docMk/>
          <pc:sldMk cId="2743864733" sldId="287"/>
        </pc:sldMkLst>
        <pc:spChg chg="add mod">
          <ac:chgData name="lee se hyun" userId="a7eebbbb01058e88" providerId="LiveId" clId="{26D8ADA1-75FD-441E-936A-6DE4CB5157A2}" dt="2021-11-29T22:27:01.839" v="680" actId="20577"/>
          <ac:spMkLst>
            <pc:docMk/>
            <pc:sldMk cId="2743864733" sldId="287"/>
            <ac:spMk id="22" creationId="{C47519A5-2214-4BC9-8715-25FB3EC3CD75}"/>
          </ac:spMkLst>
        </pc:spChg>
        <pc:graphicFrameChg chg="add del mod">
          <ac:chgData name="lee se hyun" userId="a7eebbbb01058e88" providerId="LiveId" clId="{26D8ADA1-75FD-441E-936A-6DE4CB5157A2}" dt="2021-11-29T13:18:04.227" v="298" actId="478"/>
          <ac:graphicFrameMkLst>
            <pc:docMk/>
            <pc:sldMk cId="2743864733" sldId="287"/>
            <ac:graphicFrameMk id="27" creationId="{0645AB09-21D6-43D8-BE86-DCFDAE9A1310}"/>
          </ac:graphicFrameMkLst>
        </pc:graphicFrameChg>
        <pc:graphicFrameChg chg="add mod">
          <ac:chgData name="lee se hyun" userId="a7eebbbb01058e88" providerId="LiveId" clId="{26D8ADA1-75FD-441E-936A-6DE4CB5157A2}" dt="2021-11-29T13:18:04.381" v="299"/>
          <ac:graphicFrameMkLst>
            <pc:docMk/>
            <pc:sldMk cId="2743864733" sldId="287"/>
            <ac:graphicFrameMk id="28" creationId="{B687699C-3EE6-48AE-ACF8-3FCC6009A156}"/>
          </ac:graphicFrameMkLst>
        </pc:graphicFrameChg>
        <pc:graphicFrameChg chg="del">
          <ac:chgData name="lee se hyun" userId="a7eebbbb01058e88" providerId="LiveId" clId="{26D8ADA1-75FD-441E-936A-6DE4CB5157A2}" dt="2021-11-29T13:16:51.758" v="191" actId="478"/>
          <ac:graphicFrameMkLst>
            <pc:docMk/>
            <pc:sldMk cId="2743864733" sldId="287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22:37:27.245" v="689"/>
        <pc:sldMkLst>
          <pc:docMk/>
          <pc:sldMk cId="2995688973" sldId="288"/>
        </pc:sldMkLst>
        <pc:graphicFrameChg chg="add mod modGraphic">
          <ac:chgData name="lee se hyun" userId="a7eebbbb01058e88" providerId="LiveId" clId="{26D8ADA1-75FD-441E-936A-6DE4CB5157A2}" dt="2021-11-29T22:37:27.245" v="689"/>
          <ac:graphicFrameMkLst>
            <pc:docMk/>
            <pc:sldMk cId="2995688973" sldId="288"/>
            <ac:graphicFrameMk id="29" creationId="{D6C251CC-DFEE-44C2-98D8-BBC1F1E92A6F}"/>
          </ac:graphicFrameMkLst>
        </pc:graphicFrameChg>
        <pc:graphicFrameChg chg="del">
          <ac:chgData name="lee se hyun" userId="a7eebbbb01058e88" providerId="LiveId" clId="{26D8ADA1-75FD-441E-936A-6DE4CB5157A2}" dt="2021-11-29T13:16:54.591" v="193" actId="478"/>
          <ac:graphicFrameMkLst>
            <pc:docMk/>
            <pc:sldMk cId="2995688973" sldId="288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22:37:31.152" v="700" actId="20577"/>
        <pc:sldMkLst>
          <pc:docMk/>
          <pc:sldMk cId="3322117162" sldId="289"/>
        </pc:sldMkLst>
        <pc:graphicFrameChg chg="add del mod">
          <ac:chgData name="lee se hyun" userId="a7eebbbb01058e88" providerId="LiveId" clId="{26D8ADA1-75FD-441E-936A-6DE4CB5157A2}" dt="2021-11-29T13:18:21.136" v="333" actId="478"/>
          <ac:graphicFrameMkLst>
            <pc:docMk/>
            <pc:sldMk cId="3322117162" sldId="289"/>
            <ac:graphicFrameMk id="30" creationId="{85E5F537-D620-4EE8-8B78-CD9E33E21EE3}"/>
          </ac:graphicFrameMkLst>
        </pc:graphicFrameChg>
        <pc:graphicFrameChg chg="add mod modGraphic">
          <ac:chgData name="lee se hyun" userId="a7eebbbb01058e88" providerId="LiveId" clId="{26D8ADA1-75FD-441E-936A-6DE4CB5157A2}" dt="2021-11-29T22:37:31.152" v="700" actId="20577"/>
          <ac:graphicFrameMkLst>
            <pc:docMk/>
            <pc:sldMk cId="3322117162" sldId="289"/>
            <ac:graphicFrameMk id="31" creationId="{7D46FEF5-2C19-4295-8F28-161EE139E33B}"/>
          </ac:graphicFrameMkLst>
        </pc:graphicFrameChg>
        <pc:graphicFrameChg chg="del">
          <ac:chgData name="lee se hyun" userId="a7eebbbb01058e88" providerId="LiveId" clId="{26D8ADA1-75FD-441E-936A-6DE4CB5157A2}" dt="2021-11-29T13:16:57.720" v="195" actId="478"/>
          <ac:graphicFrameMkLst>
            <pc:docMk/>
            <pc:sldMk cId="3322117162" sldId="289"/>
            <ac:graphicFrameMk id="82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18:38.793" v="381"/>
        <pc:sldMkLst>
          <pc:docMk/>
          <pc:sldMk cId="3674748650" sldId="290"/>
        </pc:sldMkLst>
        <pc:graphicFrameChg chg="add del mod">
          <ac:chgData name="lee se hyun" userId="a7eebbbb01058e88" providerId="LiveId" clId="{26D8ADA1-75FD-441E-936A-6DE4CB5157A2}" dt="2021-11-29T13:18:25.755" v="337" actId="478"/>
          <ac:graphicFrameMkLst>
            <pc:docMk/>
            <pc:sldMk cId="3674748650" sldId="290"/>
            <ac:graphicFrameMk id="20" creationId="{490373A2-7AC9-4000-B328-8685035C7684}"/>
          </ac:graphicFrameMkLst>
        </pc:graphicFrameChg>
        <pc:graphicFrameChg chg="add del mod">
          <ac:chgData name="lee se hyun" userId="a7eebbbb01058e88" providerId="LiveId" clId="{26D8ADA1-75FD-441E-936A-6DE4CB5157A2}" dt="2021-11-29T13:18:24.974" v="336"/>
          <ac:graphicFrameMkLst>
            <pc:docMk/>
            <pc:sldMk cId="3674748650" sldId="290"/>
            <ac:graphicFrameMk id="21" creationId="{0F525C9E-6260-49BA-9CC0-E2F55AD41380}"/>
          </ac:graphicFrameMkLst>
        </pc:graphicFrameChg>
        <pc:graphicFrameChg chg="add mod modGraphic">
          <ac:chgData name="lee se hyun" userId="a7eebbbb01058e88" providerId="LiveId" clId="{26D8ADA1-75FD-441E-936A-6DE4CB5157A2}" dt="2021-11-29T13:18:38.793" v="381"/>
          <ac:graphicFrameMkLst>
            <pc:docMk/>
            <pc:sldMk cId="3674748650" sldId="290"/>
            <ac:graphicFrameMk id="22" creationId="{FA177FB8-209D-4C1D-8A8F-16EC480B0F78}"/>
          </ac:graphicFrameMkLst>
        </pc:graphicFrameChg>
        <pc:graphicFrameChg chg="del">
          <ac:chgData name="lee se hyun" userId="a7eebbbb01058e88" providerId="LiveId" clId="{26D8ADA1-75FD-441E-936A-6DE4CB5157A2}" dt="2021-11-29T13:17:00.707" v="197" actId="478"/>
          <ac:graphicFrameMkLst>
            <pc:docMk/>
            <pc:sldMk cId="3674748650" sldId="290"/>
            <ac:graphicFrameMk id="12378" creationId="{00000000-0000-0000-0000-000000000000}"/>
          </ac:graphicFrameMkLst>
        </pc:graphicFrameChg>
      </pc:sldChg>
      <pc:sldChg chg="addSp delSp modSp mod">
        <pc:chgData name="lee se hyun" userId="a7eebbbb01058e88" providerId="LiveId" clId="{26D8ADA1-75FD-441E-936A-6DE4CB5157A2}" dt="2021-11-29T13:28:56.990" v="458" actId="478"/>
        <pc:sldMkLst>
          <pc:docMk/>
          <pc:sldMk cId="526113102" sldId="291"/>
        </pc:sldMkLst>
        <pc:spChg chg="add del">
          <ac:chgData name="lee se hyun" userId="a7eebbbb01058e88" providerId="LiveId" clId="{26D8ADA1-75FD-441E-936A-6DE4CB5157A2}" dt="2021-11-29T13:28:56.990" v="458" actId="478"/>
          <ac:spMkLst>
            <pc:docMk/>
            <pc:sldMk cId="526113102" sldId="291"/>
            <ac:spMk id="27" creationId="{F7D5B7B6-214A-4116-B24D-3DD96D11691F}"/>
          </ac:spMkLst>
        </pc:spChg>
        <pc:spChg chg="mod">
          <ac:chgData name="lee se hyun" userId="a7eebbbb01058e88" providerId="LiveId" clId="{26D8ADA1-75FD-441E-936A-6DE4CB5157A2}" dt="2021-11-29T13:19:05.627" v="447"/>
          <ac:spMkLst>
            <pc:docMk/>
            <pc:sldMk cId="526113102" sldId="291"/>
            <ac:spMk id="12292" creationId="{00000000-0000-0000-0000-000000000000}"/>
          </ac:spMkLst>
        </pc:spChg>
        <pc:graphicFrameChg chg="add mod modGraphic">
          <ac:chgData name="lee se hyun" userId="a7eebbbb01058e88" providerId="LiveId" clId="{26D8ADA1-75FD-441E-936A-6DE4CB5157A2}" dt="2021-11-29T13:19:01.463" v="430"/>
          <ac:graphicFrameMkLst>
            <pc:docMk/>
            <pc:sldMk cId="526113102" sldId="291"/>
            <ac:graphicFrameMk id="28" creationId="{1165A4FF-DE41-44A5-A4F3-363F76A9FA08}"/>
          </ac:graphicFrameMkLst>
        </pc:graphicFrameChg>
        <pc:graphicFrameChg chg="del">
          <ac:chgData name="lee se hyun" userId="a7eebbbb01058e88" providerId="LiveId" clId="{26D8ADA1-75FD-441E-936A-6DE4CB5157A2}" dt="2021-11-29T13:17:03.486" v="199" actId="478"/>
          <ac:graphicFrameMkLst>
            <pc:docMk/>
            <pc:sldMk cId="526113102" sldId="291"/>
            <ac:graphicFrameMk id="12378" creationId="{00000000-0000-0000-0000-000000000000}"/>
          </ac:graphicFrameMkLst>
        </pc:graphicFrameChg>
      </pc:sldChg>
    </pc:docChg>
  </pc:docChgLst>
  <pc:docChgLst>
    <pc:chgData name="lee se hyun" userId="a7eebbbb01058e88" providerId="LiveId" clId="{122B2347-D053-214A-97FB-547390BC1FB9}"/>
    <pc:docChg chg="addSld delSld">
      <pc:chgData name="lee se hyun" userId="a7eebbbb01058e88" providerId="LiveId" clId="{122B2347-D053-214A-97FB-547390BC1FB9}" dt="2021-12-01T06:02:44.305" v="1" actId="2696"/>
      <pc:docMkLst>
        <pc:docMk/>
      </pc:docMkLst>
      <pc:sldChg chg="add del">
        <pc:chgData name="lee se hyun" userId="a7eebbbb01058e88" providerId="LiveId" clId="{122B2347-D053-214A-97FB-547390BC1FB9}" dt="2021-12-01T06:02:44.305" v="1" actId="2696"/>
        <pc:sldMkLst>
          <pc:docMk/>
          <pc:sldMk cId="1892554766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2021. 11. 30.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363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61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280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51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13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35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34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935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23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88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2021. 11. 30.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2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563DC23-8D49-4EF2-B3D8-56B17F9D5454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7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7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편집하려면 클릭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두 번째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세 번째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네 번째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2021. 11. 30.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2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4D334F8B-BDCB-4536-8830-F3660F48BA0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7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9DAD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2051"/>
          <p:cNvSpPr txBox="1"/>
          <p:nvPr/>
        </p:nvSpPr>
        <p:spPr>
          <a:xfrm>
            <a:off x="0" y="1318968"/>
            <a:ext cx="4526745" cy="386011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400" b="1" i="0" baseline="0" dirty="0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초개국수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0" i="0" baseline="0" dirty="0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           </a:t>
            </a:r>
            <a:r>
              <a:rPr kumimoji="1" lang="ko-KR" altLang="en-US" sz="1000" b="0" i="0" baseline="0" dirty="0" err="1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실무중심산학협력프로젝트</a:t>
            </a:r>
            <a:r>
              <a:rPr kumimoji="1" lang="ko-KR" altLang="en-US" sz="1000" b="0" i="0" baseline="0" dirty="0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 (</a:t>
            </a:r>
            <a:r>
              <a:rPr kumimoji="1" lang="ko-KR" altLang="en-US" sz="1000" b="0" i="0" baseline="0" dirty="0" err="1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캡스톤디자인</a:t>
            </a:r>
            <a:r>
              <a:rPr kumimoji="1" lang="ko-KR" altLang="en-US" sz="1000" b="0" i="0" baseline="0" dirty="0">
                <a:solidFill>
                  <a:srgbClr val="3B3838">
                    <a:alpha val="100000"/>
                  </a:srgbClr>
                </a:solidFill>
                <a:latin typeface="맑은 고딕"/>
                <a:ea typeface="맑은 고딕"/>
              </a:rPr>
              <a:t>-CE)</a:t>
            </a:r>
            <a:endParaRPr kumimoji="1" lang="ko-KR" altLang="en-US" sz="1000" b="0" i="0" dirty="0">
              <a:solidFill>
                <a:srgbClr val="3B3838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cxnSp>
        <p:nvCxnSpPr>
          <p:cNvPr id="2053" name="직선 연결선 2052"/>
          <p:cNvCxnSpPr/>
          <p:nvPr/>
        </p:nvCxnSpPr>
        <p:spPr>
          <a:xfrm>
            <a:off x="5207663" y="5179084"/>
            <a:ext cx="6334507" cy="0"/>
          </a:xfrm>
          <a:prstGeom prst="line">
            <a:avLst/>
          </a:prstGeom>
          <a:ln w="6363" cap="flat" cmpd="sng" algn="ctr">
            <a:solidFill>
              <a:srgbClr val="FFFFFF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054" name="직선 연결선 2053"/>
          <p:cNvCxnSpPr/>
          <p:nvPr/>
        </p:nvCxnSpPr>
        <p:spPr>
          <a:xfrm rot="5400000">
            <a:off x="3987101" y="6309166"/>
            <a:ext cx="1079287" cy="0"/>
          </a:xfrm>
          <a:prstGeom prst="line">
            <a:avLst/>
          </a:prstGeom>
          <a:ln w="6363" cap="flat" cmpd="sng" algn="ctr">
            <a:solidFill>
              <a:srgbClr val="FFFFFF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2055" name="TextBox 2054"/>
          <p:cNvSpPr txBox="1"/>
          <p:nvPr/>
        </p:nvSpPr>
        <p:spPr>
          <a:xfrm>
            <a:off x="8372894" y="3072895"/>
            <a:ext cx="3000572" cy="576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Simple Web Creator</a:t>
            </a:r>
            <a:endParaRPr kumimoji="1" lang="ko-KR" altLang="en-US" b="0" i="0" baseline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18E63-1B05-497D-ABBF-49294F079706}"/>
              </a:ext>
            </a:extLst>
          </p:cNvPr>
          <p:cNvSpPr txBox="1"/>
          <p:nvPr/>
        </p:nvSpPr>
        <p:spPr>
          <a:xfrm>
            <a:off x="8694937" y="3649033"/>
            <a:ext cx="3049032" cy="16824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응용컴퓨터공학과 32154447 </a:t>
            </a:r>
            <a:r>
              <a:rPr kumimoji="0" lang="ko-KR" altLang="en-US" sz="14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조원형</a:t>
            </a: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응용컴퓨터공학과 32152932 </a:t>
            </a:r>
            <a:r>
              <a:rPr kumimoji="0" lang="ko-KR" altLang="en-US" sz="1400" b="1" i="0" baseline="0" dirty="0" err="1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윤여빈</a:t>
            </a:r>
            <a:endParaRPr kumimoji="0" lang="ko-KR" altLang="en-US" sz="1400" b="1" i="0" baseline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응용컴퓨터공학과 32153236 </a:t>
            </a:r>
            <a:r>
              <a:rPr kumimoji="0" lang="ko-KR" altLang="en-US" sz="1400" b="1" i="0" baseline="0" dirty="0" err="1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이세현</a:t>
            </a:r>
            <a:endParaRPr kumimoji="0" lang="ko-KR" altLang="en-US" sz="1400" b="1" i="0" baseline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응용컴퓨터공학과 </a:t>
            </a:r>
            <a:r>
              <a:rPr kumimoji="1" lang="en-US" altLang="ko-KR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32150513</a:t>
            </a: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4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김 단  </a:t>
            </a:r>
            <a:endParaRPr kumimoji="0" lang="en-US" altLang="ko-KR" sz="1400" b="1" i="0" baseline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응용컴퓨터공학과 </a:t>
            </a:r>
            <a:r>
              <a:rPr kumimoji="1" lang="en-US" altLang="ko-KR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32154447</a:t>
            </a:r>
            <a:r>
              <a:rPr kumimoji="1" lang="ko-KR" altLang="en-US" sz="1400" b="0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4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이진우</a:t>
            </a:r>
            <a:endParaRPr kumimoji="1" lang="ko-KR" altLang="en-US" sz="1400" b="0" i="0" baseline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1400" b="1" i="1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프로그램 설명</a:t>
            </a:r>
            <a:endParaRPr kumimoji="0" lang="ko-KR" altLang="en-US" sz="1400" b="1" i="1" baseline="0" dirty="0">
              <a:solidFill>
                <a:srgbClr val="8E99A5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598CB1-516D-4F71-9760-872188E95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83" y="535434"/>
            <a:ext cx="2359891" cy="50353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DEF227-ECB4-47B1-A83F-572871031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9" y="535361"/>
            <a:ext cx="2359891" cy="3585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35A1F5B-8F82-4BBA-97D3-3FD178051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35" y="535361"/>
            <a:ext cx="2359891" cy="36843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61183AB-1FF9-4E81-BD75-BF53C7A28D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61" y="535361"/>
            <a:ext cx="2333645" cy="3585843"/>
          </a:xfrm>
          <a:prstGeom prst="rect">
            <a:avLst/>
          </a:prstGeom>
        </p:spPr>
      </p:pic>
      <p:graphicFrame>
        <p:nvGraphicFramePr>
          <p:cNvPr id="29" name="표 4132">
            <a:extLst>
              <a:ext uri="{FF2B5EF4-FFF2-40B4-BE49-F238E27FC236}">
                <a16:creationId xmlns:a16="http://schemas.microsoft.com/office/drawing/2014/main" id="{D6C251CC-DFEE-44C2-98D8-BBC1F1E92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298391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6889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프로그램 설명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E291D3-19D2-4924-B5AE-6354A649BC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" y="552992"/>
            <a:ext cx="2741508" cy="52766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B4774F-5B8E-4590-B40B-FBF0361749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45" y="552992"/>
            <a:ext cx="2659086" cy="3515587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2B6BB14F-B081-4697-A74C-219F43209B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64" y="559492"/>
            <a:ext cx="2741509" cy="47468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537062-2082-4D35-8DDC-7289C84F91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23" y="559492"/>
            <a:ext cx="2873272" cy="2491740"/>
          </a:xfrm>
          <a:prstGeom prst="rect">
            <a:avLst/>
          </a:prstGeom>
        </p:spPr>
      </p:pic>
      <p:graphicFrame>
        <p:nvGraphicFramePr>
          <p:cNvPr id="31" name="표 4132">
            <a:extLst>
              <a:ext uri="{FF2B5EF4-FFF2-40B4-BE49-F238E27FC236}">
                <a16:creationId xmlns:a16="http://schemas.microsoft.com/office/drawing/2014/main" id="{7D46FEF5-2C19-4295-8F28-161EE139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875310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11716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시연</a:t>
            </a:r>
          </a:p>
        </p:txBody>
      </p:sp>
      <p:sp>
        <p:nvSpPr>
          <p:cNvPr id="12293" name="TextBox 12292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4" name="TextBox 12293"/>
          <p:cNvSpPr txBox="1"/>
          <p:nvPr/>
        </p:nvSpPr>
        <p:spPr>
          <a:xfrm>
            <a:off x="0" y="384080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12295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12296" name="원형: 비어 있음 12295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297" name="사각형: 둥근 모서리 12296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2298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12299" name="자유형: 도형 12298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300" name="자유형: 도형 12299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301" name="자유형: 도형 12300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303" name="TextBox 12302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4" name="TextBox 12303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8" name="TextBox 12307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9" name="이등변 삼각형 12308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72" name="타원 12371"/>
          <p:cNvSpPr/>
          <p:nvPr/>
        </p:nvSpPr>
        <p:spPr>
          <a:xfrm rot="21600000">
            <a:off x="4366437" y="1907843"/>
            <a:ext cx="3453764" cy="3339450"/>
          </a:xfrm>
          <a:prstGeom prst="ellipse">
            <a:avLst/>
          </a:prstGeom>
          <a:solidFill>
            <a:srgbClr val="F2F2F2"/>
          </a:solidFill>
          <a:ln w="12726" cap="flat" cmpd="sng" algn="ctr">
            <a:solidFill>
              <a:srgbClr val="FFFFFF"/>
            </a:solidFill>
            <a:prstDash val="solid"/>
            <a:miter/>
          </a:ln>
          <a:effectLst>
            <a:outerShdw blurRad="139700" dist="38205" dir="81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73" name="자유형: 도형 12372"/>
          <p:cNvSpPr/>
          <p:nvPr/>
        </p:nvSpPr>
        <p:spPr>
          <a:xfrm>
            <a:off x="5217152" y="2579215"/>
            <a:ext cx="1666599" cy="1806255"/>
          </a:xfrm>
          <a:custGeom>
            <a:avLst/>
            <a:gdLst>
              <a:gd name="T0" fmla="*/ 0 w 1050"/>
              <a:gd name="T1" fmla="*/ 0 h 1138"/>
              <a:gd name="T2" fmla="*/ 1050 w 1050"/>
              <a:gd name="T3" fmla="*/ 1138 h 1138"/>
            </a:gdLst>
            <a:ahLst/>
            <a:cxnLst/>
            <a:rect l="T0" t="T1" r="T2" b="T3"/>
            <a:pathLst>
              <a:path w="1050" h="1138">
                <a:moveTo>
                  <a:pt x="764" y="399"/>
                </a:moveTo>
                <a:lnTo>
                  <a:pt x="771" y="400"/>
                </a:lnTo>
                <a:lnTo>
                  <a:pt x="778" y="403"/>
                </a:lnTo>
                <a:lnTo>
                  <a:pt x="785" y="407"/>
                </a:lnTo>
                <a:lnTo>
                  <a:pt x="791" y="413"/>
                </a:lnTo>
                <a:lnTo>
                  <a:pt x="796" y="419"/>
                </a:lnTo>
                <a:lnTo>
                  <a:pt x="799" y="426"/>
                </a:lnTo>
                <a:lnTo>
                  <a:pt x="801" y="434"/>
                </a:lnTo>
                <a:lnTo>
                  <a:pt x="802" y="441"/>
                </a:lnTo>
                <a:lnTo>
                  <a:pt x="800" y="448"/>
                </a:lnTo>
                <a:lnTo>
                  <a:pt x="798" y="456"/>
                </a:lnTo>
                <a:lnTo>
                  <a:pt x="793" y="462"/>
                </a:lnTo>
                <a:lnTo>
                  <a:pt x="788" y="468"/>
                </a:lnTo>
                <a:lnTo>
                  <a:pt x="734" y="516"/>
                </a:lnTo>
                <a:lnTo>
                  <a:pt x="727" y="520"/>
                </a:lnTo>
                <a:lnTo>
                  <a:pt x="720" y="524"/>
                </a:lnTo>
                <a:lnTo>
                  <a:pt x="713" y="526"/>
                </a:lnTo>
                <a:lnTo>
                  <a:pt x="705" y="526"/>
                </a:lnTo>
                <a:lnTo>
                  <a:pt x="698" y="525"/>
                </a:lnTo>
                <a:lnTo>
                  <a:pt x="690" y="522"/>
                </a:lnTo>
                <a:lnTo>
                  <a:pt x="683" y="518"/>
                </a:lnTo>
                <a:lnTo>
                  <a:pt x="677" y="513"/>
                </a:lnTo>
                <a:lnTo>
                  <a:pt x="673" y="506"/>
                </a:lnTo>
                <a:lnTo>
                  <a:pt x="669" y="499"/>
                </a:lnTo>
                <a:lnTo>
                  <a:pt x="667" y="492"/>
                </a:lnTo>
                <a:lnTo>
                  <a:pt x="667" y="484"/>
                </a:lnTo>
                <a:lnTo>
                  <a:pt x="668" y="477"/>
                </a:lnTo>
                <a:lnTo>
                  <a:pt x="671" y="470"/>
                </a:lnTo>
                <a:lnTo>
                  <a:pt x="675" y="463"/>
                </a:lnTo>
                <a:lnTo>
                  <a:pt x="681" y="457"/>
                </a:lnTo>
                <a:lnTo>
                  <a:pt x="734" y="410"/>
                </a:lnTo>
                <a:lnTo>
                  <a:pt x="741" y="405"/>
                </a:lnTo>
                <a:lnTo>
                  <a:pt x="748" y="402"/>
                </a:lnTo>
                <a:lnTo>
                  <a:pt x="756" y="400"/>
                </a:lnTo>
                <a:lnTo>
                  <a:pt x="764" y="399"/>
                </a:lnTo>
                <a:close/>
                <a:moveTo>
                  <a:pt x="366" y="394"/>
                </a:moveTo>
                <a:lnTo>
                  <a:pt x="765" y="829"/>
                </a:lnTo>
                <a:lnTo>
                  <a:pt x="499" y="1063"/>
                </a:lnTo>
                <a:lnTo>
                  <a:pt x="483" y="1076"/>
                </a:lnTo>
                <a:lnTo>
                  <a:pt x="468" y="1086"/>
                </a:lnTo>
                <a:lnTo>
                  <a:pt x="451" y="1097"/>
                </a:lnTo>
                <a:lnTo>
                  <a:pt x="433" y="1106"/>
                </a:lnTo>
                <a:lnTo>
                  <a:pt x="414" y="1114"/>
                </a:lnTo>
                <a:lnTo>
                  <a:pt x="395" y="1121"/>
                </a:lnTo>
                <a:lnTo>
                  <a:pt x="376" y="1126"/>
                </a:lnTo>
                <a:lnTo>
                  <a:pt x="356" y="1131"/>
                </a:lnTo>
                <a:lnTo>
                  <a:pt x="336" y="1135"/>
                </a:lnTo>
                <a:lnTo>
                  <a:pt x="316" y="1137"/>
                </a:lnTo>
                <a:lnTo>
                  <a:pt x="296" y="1138"/>
                </a:lnTo>
                <a:lnTo>
                  <a:pt x="276" y="1137"/>
                </a:lnTo>
                <a:lnTo>
                  <a:pt x="256" y="1136"/>
                </a:lnTo>
                <a:lnTo>
                  <a:pt x="237" y="1133"/>
                </a:lnTo>
                <a:lnTo>
                  <a:pt x="219" y="1128"/>
                </a:lnTo>
                <a:lnTo>
                  <a:pt x="200" y="1122"/>
                </a:lnTo>
                <a:lnTo>
                  <a:pt x="183" y="1115"/>
                </a:lnTo>
                <a:lnTo>
                  <a:pt x="166" y="1106"/>
                </a:lnTo>
                <a:lnTo>
                  <a:pt x="150" y="1096"/>
                </a:lnTo>
                <a:lnTo>
                  <a:pt x="136" y="1084"/>
                </a:lnTo>
                <a:lnTo>
                  <a:pt x="122" y="1071"/>
                </a:lnTo>
                <a:lnTo>
                  <a:pt x="51" y="994"/>
                </a:lnTo>
                <a:lnTo>
                  <a:pt x="39" y="979"/>
                </a:lnTo>
                <a:lnTo>
                  <a:pt x="28" y="964"/>
                </a:lnTo>
                <a:lnTo>
                  <a:pt x="20" y="948"/>
                </a:lnTo>
                <a:lnTo>
                  <a:pt x="13" y="930"/>
                </a:lnTo>
                <a:lnTo>
                  <a:pt x="7" y="913"/>
                </a:lnTo>
                <a:lnTo>
                  <a:pt x="3" y="894"/>
                </a:lnTo>
                <a:lnTo>
                  <a:pt x="1" y="875"/>
                </a:lnTo>
                <a:lnTo>
                  <a:pt x="0" y="856"/>
                </a:lnTo>
                <a:lnTo>
                  <a:pt x="0" y="837"/>
                </a:lnTo>
                <a:lnTo>
                  <a:pt x="2" y="817"/>
                </a:lnTo>
                <a:lnTo>
                  <a:pt x="5" y="798"/>
                </a:lnTo>
                <a:lnTo>
                  <a:pt x="10" y="779"/>
                </a:lnTo>
                <a:lnTo>
                  <a:pt x="15" y="759"/>
                </a:lnTo>
                <a:lnTo>
                  <a:pt x="22" y="741"/>
                </a:lnTo>
                <a:lnTo>
                  <a:pt x="30" y="722"/>
                </a:lnTo>
                <a:lnTo>
                  <a:pt x="39" y="705"/>
                </a:lnTo>
                <a:lnTo>
                  <a:pt x="49" y="688"/>
                </a:lnTo>
                <a:lnTo>
                  <a:pt x="61" y="672"/>
                </a:lnTo>
                <a:lnTo>
                  <a:pt x="73" y="656"/>
                </a:lnTo>
                <a:lnTo>
                  <a:pt x="86" y="642"/>
                </a:lnTo>
                <a:lnTo>
                  <a:pt x="100" y="629"/>
                </a:lnTo>
                <a:lnTo>
                  <a:pt x="366" y="394"/>
                </a:lnTo>
                <a:close/>
                <a:moveTo>
                  <a:pt x="877" y="364"/>
                </a:moveTo>
                <a:lnTo>
                  <a:pt x="899" y="388"/>
                </a:lnTo>
                <a:lnTo>
                  <a:pt x="914" y="405"/>
                </a:lnTo>
                <a:lnTo>
                  <a:pt x="926" y="423"/>
                </a:lnTo>
                <a:lnTo>
                  <a:pt x="936" y="442"/>
                </a:lnTo>
                <a:lnTo>
                  <a:pt x="945" y="461"/>
                </a:lnTo>
                <a:lnTo>
                  <a:pt x="952" y="481"/>
                </a:lnTo>
                <a:lnTo>
                  <a:pt x="957" y="501"/>
                </a:lnTo>
                <a:lnTo>
                  <a:pt x="960" y="522"/>
                </a:lnTo>
                <a:lnTo>
                  <a:pt x="962" y="542"/>
                </a:lnTo>
                <a:lnTo>
                  <a:pt x="961" y="563"/>
                </a:lnTo>
                <a:lnTo>
                  <a:pt x="960" y="584"/>
                </a:lnTo>
                <a:lnTo>
                  <a:pt x="956" y="604"/>
                </a:lnTo>
                <a:lnTo>
                  <a:pt x="950" y="624"/>
                </a:lnTo>
                <a:lnTo>
                  <a:pt x="943" y="644"/>
                </a:lnTo>
                <a:lnTo>
                  <a:pt x="934" y="662"/>
                </a:lnTo>
                <a:lnTo>
                  <a:pt x="924" y="681"/>
                </a:lnTo>
                <a:lnTo>
                  <a:pt x="911" y="698"/>
                </a:lnTo>
                <a:lnTo>
                  <a:pt x="896" y="715"/>
                </a:lnTo>
                <a:lnTo>
                  <a:pt x="881" y="730"/>
                </a:lnTo>
                <a:lnTo>
                  <a:pt x="786" y="814"/>
                </a:lnTo>
                <a:lnTo>
                  <a:pt x="600" y="608"/>
                </a:lnTo>
                <a:lnTo>
                  <a:pt x="666" y="549"/>
                </a:lnTo>
                <a:lnTo>
                  <a:pt x="666" y="549"/>
                </a:lnTo>
                <a:lnTo>
                  <a:pt x="675" y="557"/>
                </a:lnTo>
                <a:lnTo>
                  <a:pt x="684" y="564"/>
                </a:lnTo>
                <a:lnTo>
                  <a:pt x="693" y="568"/>
                </a:lnTo>
                <a:lnTo>
                  <a:pt x="702" y="570"/>
                </a:lnTo>
                <a:lnTo>
                  <a:pt x="711" y="571"/>
                </a:lnTo>
                <a:lnTo>
                  <a:pt x="720" y="571"/>
                </a:lnTo>
                <a:lnTo>
                  <a:pt x="729" y="570"/>
                </a:lnTo>
                <a:lnTo>
                  <a:pt x="737" y="568"/>
                </a:lnTo>
                <a:lnTo>
                  <a:pt x="744" y="565"/>
                </a:lnTo>
                <a:lnTo>
                  <a:pt x="750" y="562"/>
                </a:lnTo>
                <a:lnTo>
                  <a:pt x="755" y="559"/>
                </a:lnTo>
                <a:lnTo>
                  <a:pt x="760" y="557"/>
                </a:lnTo>
                <a:lnTo>
                  <a:pt x="764" y="554"/>
                </a:lnTo>
                <a:lnTo>
                  <a:pt x="766" y="553"/>
                </a:lnTo>
                <a:lnTo>
                  <a:pt x="766" y="553"/>
                </a:lnTo>
                <a:lnTo>
                  <a:pt x="819" y="506"/>
                </a:lnTo>
                <a:lnTo>
                  <a:pt x="827" y="497"/>
                </a:lnTo>
                <a:lnTo>
                  <a:pt x="833" y="488"/>
                </a:lnTo>
                <a:lnTo>
                  <a:pt x="838" y="479"/>
                </a:lnTo>
                <a:lnTo>
                  <a:pt x="841" y="471"/>
                </a:lnTo>
                <a:lnTo>
                  <a:pt x="842" y="462"/>
                </a:lnTo>
                <a:lnTo>
                  <a:pt x="842" y="454"/>
                </a:lnTo>
                <a:lnTo>
                  <a:pt x="841" y="446"/>
                </a:lnTo>
                <a:lnTo>
                  <a:pt x="839" y="438"/>
                </a:lnTo>
                <a:lnTo>
                  <a:pt x="837" y="431"/>
                </a:lnTo>
                <a:lnTo>
                  <a:pt x="834" y="426"/>
                </a:lnTo>
                <a:lnTo>
                  <a:pt x="832" y="420"/>
                </a:lnTo>
                <a:lnTo>
                  <a:pt x="829" y="416"/>
                </a:lnTo>
                <a:lnTo>
                  <a:pt x="827" y="413"/>
                </a:lnTo>
                <a:lnTo>
                  <a:pt x="826" y="411"/>
                </a:lnTo>
                <a:lnTo>
                  <a:pt x="825" y="410"/>
                </a:lnTo>
                <a:lnTo>
                  <a:pt x="877" y="364"/>
                </a:lnTo>
                <a:close/>
                <a:moveTo>
                  <a:pt x="637" y="232"/>
                </a:moveTo>
                <a:lnTo>
                  <a:pt x="658" y="233"/>
                </a:lnTo>
                <a:lnTo>
                  <a:pt x="679" y="235"/>
                </a:lnTo>
                <a:lnTo>
                  <a:pt x="699" y="239"/>
                </a:lnTo>
                <a:lnTo>
                  <a:pt x="719" y="244"/>
                </a:lnTo>
                <a:lnTo>
                  <a:pt x="739" y="251"/>
                </a:lnTo>
                <a:lnTo>
                  <a:pt x="758" y="260"/>
                </a:lnTo>
                <a:lnTo>
                  <a:pt x="777" y="271"/>
                </a:lnTo>
                <a:lnTo>
                  <a:pt x="794" y="283"/>
                </a:lnTo>
                <a:lnTo>
                  <a:pt x="811" y="297"/>
                </a:lnTo>
                <a:lnTo>
                  <a:pt x="826" y="313"/>
                </a:lnTo>
                <a:lnTo>
                  <a:pt x="848" y="336"/>
                </a:lnTo>
                <a:lnTo>
                  <a:pt x="797" y="382"/>
                </a:lnTo>
                <a:lnTo>
                  <a:pt x="789" y="374"/>
                </a:lnTo>
                <a:lnTo>
                  <a:pt x="780" y="368"/>
                </a:lnTo>
                <a:lnTo>
                  <a:pt x="771" y="364"/>
                </a:lnTo>
                <a:lnTo>
                  <a:pt x="762" y="362"/>
                </a:lnTo>
                <a:lnTo>
                  <a:pt x="753" y="361"/>
                </a:lnTo>
                <a:lnTo>
                  <a:pt x="745" y="361"/>
                </a:lnTo>
                <a:lnTo>
                  <a:pt x="737" y="361"/>
                </a:lnTo>
                <a:lnTo>
                  <a:pt x="729" y="363"/>
                </a:lnTo>
                <a:lnTo>
                  <a:pt x="722" y="365"/>
                </a:lnTo>
                <a:lnTo>
                  <a:pt x="716" y="368"/>
                </a:lnTo>
                <a:lnTo>
                  <a:pt x="710" y="370"/>
                </a:lnTo>
                <a:lnTo>
                  <a:pt x="705" y="372"/>
                </a:lnTo>
                <a:lnTo>
                  <a:pt x="702" y="374"/>
                </a:lnTo>
                <a:lnTo>
                  <a:pt x="700" y="376"/>
                </a:lnTo>
                <a:lnTo>
                  <a:pt x="699" y="376"/>
                </a:lnTo>
                <a:lnTo>
                  <a:pt x="644" y="425"/>
                </a:lnTo>
                <a:lnTo>
                  <a:pt x="636" y="434"/>
                </a:lnTo>
                <a:lnTo>
                  <a:pt x="629" y="443"/>
                </a:lnTo>
                <a:lnTo>
                  <a:pt x="624" y="452"/>
                </a:lnTo>
                <a:lnTo>
                  <a:pt x="622" y="461"/>
                </a:lnTo>
                <a:lnTo>
                  <a:pt x="621" y="469"/>
                </a:lnTo>
                <a:lnTo>
                  <a:pt x="621" y="478"/>
                </a:lnTo>
                <a:lnTo>
                  <a:pt x="622" y="486"/>
                </a:lnTo>
                <a:lnTo>
                  <a:pt x="624" y="493"/>
                </a:lnTo>
                <a:lnTo>
                  <a:pt x="626" y="500"/>
                </a:lnTo>
                <a:lnTo>
                  <a:pt x="629" y="507"/>
                </a:lnTo>
                <a:lnTo>
                  <a:pt x="632" y="512"/>
                </a:lnTo>
                <a:lnTo>
                  <a:pt x="635" y="516"/>
                </a:lnTo>
                <a:lnTo>
                  <a:pt x="637" y="519"/>
                </a:lnTo>
                <a:lnTo>
                  <a:pt x="639" y="522"/>
                </a:lnTo>
                <a:lnTo>
                  <a:pt x="639" y="523"/>
                </a:lnTo>
                <a:lnTo>
                  <a:pt x="573" y="581"/>
                </a:lnTo>
                <a:lnTo>
                  <a:pt x="388" y="377"/>
                </a:lnTo>
                <a:lnTo>
                  <a:pt x="481" y="294"/>
                </a:lnTo>
                <a:lnTo>
                  <a:pt x="499" y="281"/>
                </a:lnTo>
                <a:lnTo>
                  <a:pt x="517" y="268"/>
                </a:lnTo>
                <a:lnTo>
                  <a:pt x="536" y="258"/>
                </a:lnTo>
                <a:lnTo>
                  <a:pt x="555" y="249"/>
                </a:lnTo>
                <a:lnTo>
                  <a:pt x="575" y="243"/>
                </a:lnTo>
                <a:lnTo>
                  <a:pt x="596" y="237"/>
                </a:lnTo>
                <a:lnTo>
                  <a:pt x="616" y="234"/>
                </a:lnTo>
                <a:lnTo>
                  <a:pt x="637" y="232"/>
                </a:lnTo>
                <a:close/>
                <a:moveTo>
                  <a:pt x="947" y="0"/>
                </a:moveTo>
                <a:lnTo>
                  <a:pt x="962" y="0"/>
                </a:lnTo>
                <a:lnTo>
                  <a:pt x="978" y="1"/>
                </a:lnTo>
                <a:lnTo>
                  <a:pt x="994" y="4"/>
                </a:lnTo>
                <a:lnTo>
                  <a:pt x="1011" y="8"/>
                </a:lnTo>
                <a:lnTo>
                  <a:pt x="1029" y="14"/>
                </a:lnTo>
                <a:lnTo>
                  <a:pt x="1047" y="21"/>
                </a:lnTo>
                <a:lnTo>
                  <a:pt x="1049" y="23"/>
                </a:lnTo>
                <a:lnTo>
                  <a:pt x="1050" y="26"/>
                </a:lnTo>
                <a:lnTo>
                  <a:pt x="1049" y="29"/>
                </a:lnTo>
                <a:lnTo>
                  <a:pt x="1048" y="32"/>
                </a:lnTo>
                <a:lnTo>
                  <a:pt x="1045" y="36"/>
                </a:lnTo>
                <a:lnTo>
                  <a:pt x="1040" y="40"/>
                </a:lnTo>
                <a:lnTo>
                  <a:pt x="1036" y="43"/>
                </a:lnTo>
                <a:lnTo>
                  <a:pt x="1032" y="45"/>
                </a:lnTo>
                <a:lnTo>
                  <a:pt x="1029" y="45"/>
                </a:lnTo>
                <a:lnTo>
                  <a:pt x="1025" y="45"/>
                </a:lnTo>
                <a:lnTo>
                  <a:pt x="1008" y="38"/>
                </a:lnTo>
                <a:lnTo>
                  <a:pt x="991" y="32"/>
                </a:lnTo>
                <a:lnTo>
                  <a:pt x="975" y="28"/>
                </a:lnTo>
                <a:lnTo>
                  <a:pt x="961" y="26"/>
                </a:lnTo>
                <a:lnTo>
                  <a:pt x="947" y="24"/>
                </a:lnTo>
                <a:lnTo>
                  <a:pt x="935" y="24"/>
                </a:lnTo>
                <a:lnTo>
                  <a:pt x="924" y="25"/>
                </a:lnTo>
                <a:lnTo>
                  <a:pt x="914" y="27"/>
                </a:lnTo>
                <a:lnTo>
                  <a:pt x="905" y="29"/>
                </a:lnTo>
                <a:lnTo>
                  <a:pt x="898" y="32"/>
                </a:lnTo>
                <a:lnTo>
                  <a:pt x="892" y="36"/>
                </a:lnTo>
                <a:lnTo>
                  <a:pt x="888" y="40"/>
                </a:lnTo>
                <a:lnTo>
                  <a:pt x="884" y="45"/>
                </a:lnTo>
                <a:lnTo>
                  <a:pt x="881" y="52"/>
                </a:lnTo>
                <a:lnTo>
                  <a:pt x="879" y="60"/>
                </a:lnTo>
                <a:lnTo>
                  <a:pt x="878" y="68"/>
                </a:lnTo>
                <a:lnTo>
                  <a:pt x="879" y="78"/>
                </a:lnTo>
                <a:lnTo>
                  <a:pt x="882" y="88"/>
                </a:lnTo>
                <a:lnTo>
                  <a:pt x="887" y="100"/>
                </a:lnTo>
                <a:lnTo>
                  <a:pt x="894" y="111"/>
                </a:lnTo>
                <a:lnTo>
                  <a:pt x="903" y="123"/>
                </a:lnTo>
                <a:lnTo>
                  <a:pt x="915" y="135"/>
                </a:lnTo>
                <a:lnTo>
                  <a:pt x="929" y="147"/>
                </a:lnTo>
                <a:lnTo>
                  <a:pt x="945" y="161"/>
                </a:lnTo>
                <a:lnTo>
                  <a:pt x="958" y="174"/>
                </a:lnTo>
                <a:lnTo>
                  <a:pt x="970" y="187"/>
                </a:lnTo>
                <a:lnTo>
                  <a:pt x="978" y="200"/>
                </a:lnTo>
                <a:lnTo>
                  <a:pt x="985" y="213"/>
                </a:lnTo>
                <a:lnTo>
                  <a:pt x="990" y="226"/>
                </a:lnTo>
                <a:lnTo>
                  <a:pt x="992" y="238"/>
                </a:lnTo>
                <a:lnTo>
                  <a:pt x="991" y="250"/>
                </a:lnTo>
                <a:lnTo>
                  <a:pt x="989" y="263"/>
                </a:lnTo>
                <a:lnTo>
                  <a:pt x="984" y="274"/>
                </a:lnTo>
                <a:lnTo>
                  <a:pt x="976" y="286"/>
                </a:lnTo>
                <a:lnTo>
                  <a:pt x="968" y="297"/>
                </a:lnTo>
                <a:lnTo>
                  <a:pt x="960" y="307"/>
                </a:lnTo>
                <a:lnTo>
                  <a:pt x="951" y="315"/>
                </a:lnTo>
                <a:lnTo>
                  <a:pt x="941" y="324"/>
                </a:lnTo>
                <a:lnTo>
                  <a:pt x="932" y="331"/>
                </a:lnTo>
                <a:lnTo>
                  <a:pt x="923" y="338"/>
                </a:lnTo>
                <a:lnTo>
                  <a:pt x="913" y="344"/>
                </a:lnTo>
                <a:lnTo>
                  <a:pt x="905" y="349"/>
                </a:lnTo>
                <a:lnTo>
                  <a:pt x="897" y="353"/>
                </a:lnTo>
                <a:lnTo>
                  <a:pt x="890" y="357"/>
                </a:lnTo>
                <a:lnTo>
                  <a:pt x="884" y="360"/>
                </a:lnTo>
                <a:lnTo>
                  <a:pt x="879" y="362"/>
                </a:lnTo>
                <a:lnTo>
                  <a:pt x="876" y="364"/>
                </a:lnTo>
                <a:lnTo>
                  <a:pt x="874" y="364"/>
                </a:lnTo>
                <a:lnTo>
                  <a:pt x="848" y="336"/>
                </a:lnTo>
                <a:lnTo>
                  <a:pt x="850" y="334"/>
                </a:lnTo>
                <a:lnTo>
                  <a:pt x="853" y="332"/>
                </a:lnTo>
                <a:lnTo>
                  <a:pt x="858" y="331"/>
                </a:lnTo>
                <a:lnTo>
                  <a:pt x="864" y="329"/>
                </a:lnTo>
                <a:lnTo>
                  <a:pt x="869" y="328"/>
                </a:lnTo>
                <a:lnTo>
                  <a:pt x="875" y="327"/>
                </a:lnTo>
                <a:lnTo>
                  <a:pt x="879" y="326"/>
                </a:lnTo>
                <a:lnTo>
                  <a:pt x="883" y="326"/>
                </a:lnTo>
                <a:lnTo>
                  <a:pt x="898" y="321"/>
                </a:lnTo>
                <a:lnTo>
                  <a:pt x="910" y="315"/>
                </a:lnTo>
                <a:lnTo>
                  <a:pt x="922" y="309"/>
                </a:lnTo>
                <a:lnTo>
                  <a:pt x="930" y="303"/>
                </a:lnTo>
                <a:lnTo>
                  <a:pt x="937" y="297"/>
                </a:lnTo>
                <a:lnTo>
                  <a:pt x="943" y="292"/>
                </a:lnTo>
                <a:lnTo>
                  <a:pt x="947" y="287"/>
                </a:lnTo>
                <a:lnTo>
                  <a:pt x="950" y="284"/>
                </a:lnTo>
                <a:lnTo>
                  <a:pt x="952" y="282"/>
                </a:lnTo>
                <a:lnTo>
                  <a:pt x="952" y="281"/>
                </a:lnTo>
                <a:lnTo>
                  <a:pt x="955" y="277"/>
                </a:lnTo>
                <a:lnTo>
                  <a:pt x="957" y="273"/>
                </a:lnTo>
                <a:lnTo>
                  <a:pt x="959" y="268"/>
                </a:lnTo>
                <a:lnTo>
                  <a:pt x="961" y="263"/>
                </a:lnTo>
                <a:lnTo>
                  <a:pt x="962" y="257"/>
                </a:lnTo>
                <a:lnTo>
                  <a:pt x="963" y="251"/>
                </a:lnTo>
                <a:lnTo>
                  <a:pt x="962" y="244"/>
                </a:lnTo>
                <a:lnTo>
                  <a:pt x="960" y="236"/>
                </a:lnTo>
                <a:lnTo>
                  <a:pt x="957" y="229"/>
                </a:lnTo>
                <a:lnTo>
                  <a:pt x="953" y="221"/>
                </a:lnTo>
                <a:lnTo>
                  <a:pt x="947" y="211"/>
                </a:lnTo>
                <a:lnTo>
                  <a:pt x="940" y="202"/>
                </a:lnTo>
                <a:lnTo>
                  <a:pt x="930" y="192"/>
                </a:lnTo>
                <a:lnTo>
                  <a:pt x="919" y="181"/>
                </a:lnTo>
                <a:lnTo>
                  <a:pt x="905" y="169"/>
                </a:lnTo>
                <a:lnTo>
                  <a:pt x="892" y="158"/>
                </a:lnTo>
                <a:lnTo>
                  <a:pt x="880" y="146"/>
                </a:lnTo>
                <a:lnTo>
                  <a:pt x="870" y="134"/>
                </a:lnTo>
                <a:lnTo>
                  <a:pt x="862" y="122"/>
                </a:lnTo>
                <a:lnTo>
                  <a:pt x="857" y="110"/>
                </a:lnTo>
                <a:lnTo>
                  <a:pt x="852" y="97"/>
                </a:lnTo>
                <a:lnTo>
                  <a:pt x="851" y="86"/>
                </a:lnTo>
                <a:lnTo>
                  <a:pt x="851" y="74"/>
                </a:lnTo>
                <a:lnTo>
                  <a:pt x="853" y="63"/>
                </a:lnTo>
                <a:lnTo>
                  <a:pt x="858" y="51"/>
                </a:lnTo>
                <a:lnTo>
                  <a:pt x="864" y="41"/>
                </a:lnTo>
                <a:lnTo>
                  <a:pt x="873" y="31"/>
                </a:lnTo>
                <a:lnTo>
                  <a:pt x="883" y="22"/>
                </a:lnTo>
                <a:lnTo>
                  <a:pt x="893" y="15"/>
                </a:lnTo>
                <a:lnTo>
                  <a:pt x="906" y="9"/>
                </a:lnTo>
                <a:lnTo>
                  <a:pt x="918" y="5"/>
                </a:lnTo>
                <a:lnTo>
                  <a:pt x="932" y="1"/>
                </a:lnTo>
                <a:lnTo>
                  <a:pt x="947" y="0"/>
                </a:lnTo>
                <a:close/>
              </a:path>
            </a:pathLst>
          </a:custGeom>
          <a:solidFill>
            <a:srgbClr val="595959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aphicFrame>
        <p:nvGraphicFramePr>
          <p:cNvPr id="22" name="표 4132">
            <a:extLst>
              <a:ext uri="{FF2B5EF4-FFF2-40B4-BE49-F238E27FC236}">
                <a16:creationId xmlns:a16="http://schemas.microsoft.com/office/drawing/2014/main" id="{FA177FB8-209D-4C1D-8A8F-16EC480B0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703941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74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1400" b="1" i="1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결론 및 개선점</a:t>
            </a:r>
            <a:endParaRPr kumimoji="0" lang="ko-KR" altLang="en-US" sz="1400" b="1" i="1" dirty="0">
              <a:solidFill>
                <a:srgbClr val="8E99A5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3" name="TextBox 12292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4" name="TextBox 12293"/>
          <p:cNvSpPr txBox="1"/>
          <p:nvPr/>
        </p:nvSpPr>
        <p:spPr>
          <a:xfrm>
            <a:off x="0" y="384080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12295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12296" name="원형: 비어 있음 12295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297" name="사각형: 둥근 모서리 12296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2298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12299" name="자유형: 도형 12298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300" name="자유형: 도형 12299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2301" name="자유형: 도형 12300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303" name="TextBox 12302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4" name="TextBox 12303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8" name="TextBox 12307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309" name="이등변 삼각형 12308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548BEC-8DBA-4F67-B77C-DB571C0C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88" y="742000"/>
            <a:ext cx="3817431" cy="3626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876CE1-01B6-4A1E-9FFC-2F37DF70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37" y="1410656"/>
            <a:ext cx="3899764" cy="3688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A0E0E-85CF-446A-9840-1DE8EA39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51" y="2707142"/>
            <a:ext cx="4073687" cy="39693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D5B7B6-214A-4116-B24D-3DD96D11691F}"/>
              </a:ext>
            </a:extLst>
          </p:cNvPr>
          <p:cNvSpPr txBox="1"/>
          <p:nvPr/>
        </p:nvSpPr>
        <p:spPr>
          <a:xfrm>
            <a:off x="1228468" y="472245"/>
            <a:ext cx="148758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맑은 고딕"/>
                <a:ea typeface="맑은 고딕"/>
              </a:rPr>
              <a:t>개선점</a:t>
            </a:r>
            <a:endParaRPr lang="en-US" sz="1300" b="1" dirty="0">
              <a:latin typeface="맑은 고딕"/>
              <a:ea typeface="맑은 고딕"/>
            </a:endParaRPr>
          </a:p>
        </p:txBody>
      </p:sp>
      <p:graphicFrame>
        <p:nvGraphicFramePr>
          <p:cNvPr id="28" name="표 4132">
            <a:extLst>
              <a:ext uri="{FF2B5EF4-FFF2-40B4-BE49-F238E27FC236}">
                <a16:creationId xmlns:a16="http://schemas.microsoft.com/office/drawing/2014/main" id="{1165A4FF-DE41-44A5-A4F3-363F76A9F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11615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8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결론 및 개선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1131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2" name="그림 3151"/>
          <p:cNvPicPr>
            <a:picLocks noChangeAspect="1"/>
          </p:cNvPicPr>
          <p:nvPr/>
        </p:nvPicPr>
        <p:blipFill rotWithShape="1">
          <a:blip r:embed="rId3"/>
          <a:srcRect b="34752"/>
          <a:stretch/>
        </p:blipFill>
        <p:spPr>
          <a:xfrm>
            <a:off x="0" y="473317"/>
            <a:ext cx="9118753" cy="4098534"/>
          </a:xfrm>
          <a:prstGeom prst="rect">
            <a:avLst/>
          </a:prstGeom>
        </p:spPr>
      </p:pic>
      <p:sp>
        <p:nvSpPr>
          <p:cNvPr id="3076" name="TextBox 307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목차</a:t>
            </a:r>
            <a:endParaRPr kumimoji="0" lang="ko-KR" altLang="en-US" sz="1400" b="1" i="1">
              <a:solidFill>
                <a:srgbClr val="8E99A5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077" name="TextBox 307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3078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3079" name="원형: 비어 있음 3078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080" name="사각형: 둥근 모서리 3079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081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3082" name="자유형: 도형 3081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083" name="자유형: 도형 3082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084" name="자유형: 도형 3083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085" name="TextBox 3084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86" name="TextBox 3085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87" name="TextBox 3086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88" name="이등변 삼각형 3087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101" name="자유형: 도형 3100"/>
          <p:cNvSpPr/>
          <p:nvPr/>
        </p:nvSpPr>
        <p:spPr>
          <a:xfrm>
            <a:off x="9947072" y="863441"/>
            <a:ext cx="395188" cy="350757"/>
          </a:xfrm>
          <a:custGeom>
            <a:avLst/>
            <a:gdLst>
              <a:gd name="T0" fmla="*/ 0 w 249"/>
              <a:gd name="T1" fmla="*/ 0 h 221"/>
              <a:gd name="T2" fmla="*/ 249 w 249"/>
              <a:gd name="T3" fmla="*/ 221 h 221"/>
            </a:gdLst>
            <a:ahLst/>
            <a:cxnLst/>
            <a:rect l="T0" t="T1" r="T2" b="T3"/>
            <a:pathLst>
              <a:path w="249" h="221">
                <a:moveTo>
                  <a:pt x="177" y="0"/>
                </a:moveTo>
                <a:lnTo>
                  <a:pt x="182" y="0"/>
                </a:lnTo>
                <a:lnTo>
                  <a:pt x="187" y="0"/>
                </a:lnTo>
                <a:lnTo>
                  <a:pt x="192" y="1"/>
                </a:lnTo>
                <a:lnTo>
                  <a:pt x="197" y="2"/>
                </a:lnTo>
                <a:lnTo>
                  <a:pt x="202" y="3"/>
                </a:lnTo>
                <a:lnTo>
                  <a:pt x="207" y="5"/>
                </a:lnTo>
                <a:lnTo>
                  <a:pt x="212" y="7"/>
                </a:lnTo>
                <a:lnTo>
                  <a:pt x="216" y="10"/>
                </a:lnTo>
                <a:lnTo>
                  <a:pt x="220" y="13"/>
                </a:lnTo>
                <a:lnTo>
                  <a:pt x="225" y="16"/>
                </a:lnTo>
                <a:lnTo>
                  <a:pt x="229" y="20"/>
                </a:lnTo>
                <a:lnTo>
                  <a:pt x="232" y="24"/>
                </a:lnTo>
                <a:lnTo>
                  <a:pt x="236" y="28"/>
                </a:lnTo>
                <a:lnTo>
                  <a:pt x="239" y="32"/>
                </a:lnTo>
                <a:lnTo>
                  <a:pt x="241" y="37"/>
                </a:lnTo>
                <a:lnTo>
                  <a:pt x="244" y="41"/>
                </a:lnTo>
                <a:lnTo>
                  <a:pt x="246" y="46"/>
                </a:lnTo>
                <a:lnTo>
                  <a:pt x="247" y="51"/>
                </a:lnTo>
                <a:lnTo>
                  <a:pt x="248" y="56"/>
                </a:lnTo>
                <a:lnTo>
                  <a:pt x="249" y="61"/>
                </a:lnTo>
                <a:lnTo>
                  <a:pt x="249" y="66"/>
                </a:lnTo>
                <a:lnTo>
                  <a:pt x="249" y="71"/>
                </a:lnTo>
                <a:lnTo>
                  <a:pt x="249" y="76"/>
                </a:lnTo>
                <a:lnTo>
                  <a:pt x="248" y="81"/>
                </a:lnTo>
                <a:lnTo>
                  <a:pt x="247" y="86"/>
                </a:lnTo>
                <a:lnTo>
                  <a:pt x="246" y="90"/>
                </a:lnTo>
                <a:lnTo>
                  <a:pt x="244" y="95"/>
                </a:lnTo>
                <a:lnTo>
                  <a:pt x="241" y="100"/>
                </a:lnTo>
                <a:lnTo>
                  <a:pt x="239" y="104"/>
                </a:lnTo>
                <a:lnTo>
                  <a:pt x="236" y="109"/>
                </a:lnTo>
                <a:lnTo>
                  <a:pt x="232" y="113"/>
                </a:lnTo>
                <a:lnTo>
                  <a:pt x="229" y="117"/>
                </a:lnTo>
                <a:lnTo>
                  <a:pt x="143" y="200"/>
                </a:lnTo>
                <a:lnTo>
                  <a:pt x="142" y="201"/>
                </a:lnTo>
                <a:lnTo>
                  <a:pt x="140" y="202"/>
                </a:lnTo>
                <a:lnTo>
                  <a:pt x="139" y="203"/>
                </a:lnTo>
                <a:lnTo>
                  <a:pt x="137" y="203"/>
                </a:lnTo>
                <a:lnTo>
                  <a:pt x="135" y="202"/>
                </a:lnTo>
                <a:lnTo>
                  <a:pt x="134" y="201"/>
                </a:lnTo>
                <a:lnTo>
                  <a:pt x="132" y="200"/>
                </a:lnTo>
                <a:lnTo>
                  <a:pt x="131" y="199"/>
                </a:lnTo>
                <a:lnTo>
                  <a:pt x="130" y="197"/>
                </a:lnTo>
                <a:lnTo>
                  <a:pt x="130" y="196"/>
                </a:lnTo>
                <a:lnTo>
                  <a:pt x="130" y="194"/>
                </a:lnTo>
                <a:lnTo>
                  <a:pt x="130" y="192"/>
                </a:lnTo>
                <a:lnTo>
                  <a:pt x="131" y="191"/>
                </a:lnTo>
                <a:lnTo>
                  <a:pt x="132" y="190"/>
                </a:lnTo>
                <a:lnTo>
                  <a:pt x="217" y="107"/>
                </a:lnTo>
                <a:lnTo>
                  <a:pt x="220" y="104"/>
                </a:lnTo>
                <a:lnTo>
                  <a:pt x="223" y="100"/>
                </a:lnTo>
                <a:lnTo>
                  <a:pt x="225" y="96"/>
                </a:lnTo>
                <a:lnTo>
                  <a:pt x="227" y="92"/>
                </a:lnTo>
                <a:lnTo>
                  <a:pt x="229" y="88"/>
                </a:lnTo>
                <a:lnTo>
                  <a:pt x="230" y="84"/>
                </a:lnTo>
                <a:lnTo>
                  <a:pt x="231" y="80"/>
                </a:lnTo>
                <a:lnTo>
                  <a:pt x="232" y="76"/>
                </a:lnTo>
                <a:lnTo>
                  <a:pt x="233" y="71"/>
                </a:lnTo>
                <a:lnTo>
                  <a:pt x="233" y="67"/>
                </a:lnTo>
                <a:lnTo>
                  <a:pt x="232" y="63"/>
                </a:lnTo>
                <a:lnTo>
                  <a:pt x="231" y="59"/>
                </a:lnTo>
                <a:lnTo>
                  <a:pt x="230" y="54"/>
                </a:lnTo>
                <a:lnTo>
                  <a:pt x="229" y="50"/>
                </a:lnTo>
                <a:lnTo>
                  <a:pt x="227" y="46"/>
                </a:lnTo>
                <a:lnTo>
                  <a:pt x="225" y="42"/>
                </a:lnTo>
                <a:lnTo>
                  <a:pt x="223" y="39"/>
                </a:lnTo>
                <a:lnTo>
                  <a:pt x="220" y="35"/>
                </a:lnTo>
                <a:lnTo>
                  <a:pt x="217" y="32"/>
                </a:lnTo>
                <a:lnTo>
                  <a:pt x="213" y="28"/>
                </a:lnTo>
                <a:lnTo>
                  <a:pt x="210" y="26"/>
                </a:lnTo>
                <a:lnTo>
                  <a:pt x="206" y="23"/>
                </a:lnTo>
                <a:lnTo>
                  <a:pt x="202" y="21"/>
                </a:lnTo>
                <a:lnTo>
                  <a:pt x="198" y="19"/>
                </a:lnTo>
                <a:lnTo>
                  <a:pt x="193" y="18"/>
                </a:lnTo>
                <a:lnTo>
                  <a:pt x="189" y="17"/>
                </a:lnTo>
                <a:lnTo>
                  <a:pt x="185" y="16"/>
                </a:lnTo>
                <a:lnTo>
                  <a:pt x="180" y="16"/>
                </a:lnTo>
                <a:lnTo>
                  <a:pt x="176" y="16"/>
                </a:lnTo>
                <a:lnTo>
                  <a:pt x="172" y="16"/>
                </a:lnTo>
                <a:lnTo>
                  <a:pt x="167" y="17"/>
                </a:lnTo>
                <a:lnTo>
                  <a:pt x="163" y="18"/>
                </a:lnTo>
                <a:lnTo>
                  <a:pt x="159" y="19"/>
                </a:lnTo>
                <a:lnTo>
                  <a:pt x="155" y="21"/>
                </a:lnTo>
                <a:lnTo>
                  <a:pt x="151" y="23"/>
                </a:lnTo>
                <a:lnTo>
                  <a:pt x="147" y="26"/>
                </a:lnTo>
                <a:lnTo>
                  <a:pt x="143" y="28"/>
                </a:lnTo>
                <a:lnTo>
                  <a:pt x="140" y="32"/>
                </a:lnTo>
                <a:lnTo>
                  <a:pt x="27" y="140"/>
                </a:lnTo>
                <a:lnTo>
                  <a:pt x="24" y="143"/>
                </a:lnTo>
                <a:lnTo>
                  <a:pt x="22" y="146"/>
                </a:lnTo>
                <a:lnTo>
                  <a:pt x="20" y="150"/>
                </a:lnTo>
                <a:lnTo>
                  <a:pt x="18" y="153"/>
                </a:lnTo>
                <a:lnTo>
                  <a:pt x="17" y="157"/>
                </a:lnTo>
                <a:lnTo>
                  <a:pt x="16" y="160"/>
                </a:lnTo>
                <a:lnTo>
                  <a:pt x="16" y="164"/>
                </a:lnTo>
                <a:lnTo>
                  <a:pt x="16" y="167"/>
                </a:lnTo>
                <a:lnTo>
                  <a:pt x="16" y="171"/>
                </a:lnTo>
                <a:lnTo>
                  <a:pt x="16" y="175"/>
                </a:lnTo>
                <a:lnTo>
                  <a:pt x="17" y="178"/>
                </a:lnTo>
                <a:lnTo>
                  <a:pt x="18" y="182"/>
                </a:lnTo>
                <a:lnTo>
                  <a:pt x="20" y="185"/>
                </a:lnTo>
                <a:lnTo>
                  <a:pt x="22" y="188"/>
                </a:lnTo>
                <a:lnTo>
                  <a:pt x="24" y="191"/>
                </a:lnTo>
                <a:lnTo>
                  <a:pt x="27" y="194"/>
                </a:lnTo>
                <a:lnTo>
                  <a:pt x="30" y="197"/>
                </a:lnTo>
                <a:lnTo>
                  <a:pt x="33" y="199"/>
                </a:lnTo>
                <a:lnTo>
                  <a:pt x="36" y="201"/>
                </a:lnTo>
                <a:lnTo>
                  <a:pt x="40" y="203"/>
                </a:lnTo>
                <a:lnTo>
                  <a:pt x="43" y="204"/>
                </a:lnTo>
                <a:lnTo>
                  <a:pt x="47" y="205"/>
                </a:lnTo>
                <a:lnTo>
                  <a:pt x="51" y="205"/>
                </a:lnTo>
                <a:lnTo>
                  <a:pt x="55" y="205"/>
                </a:lnTo>
                <a:lnTo>
                  <a:pt x="58" y="205"/>
                </a:lnTo>
                <a:lnTo>
                  <a:pt x="62" y="205"/>
                </a:lnTo>
                <a:lnTo>
                  <a:pt x="66" y="204"/>
                </a:lnTo>
                <a:lnTo>
                  <a:pt x="69" y="203"/>
                </a:lnTo>
                <a:lnTo>
                  <a:pt x="73" y="201"/>
                </a:lnTo>
                <a:lnTo>
                  <a:pt x="76" y="199"/>
                </a:lnTo>
                <a:lnTo>
                  <a:pt x="79" y="197"/>
                </a:lnTo>
                <a:lnTo>
                  <a:pt x="82" y="194"/>
                </a:lnTo>
                <a:lnTo>
                  <a:pt x="196" y="84"/>
                </a:lnTo>
                <a:lnTo>
                  <a:pt x="198" y="82"/>
                </a:lnTo>
                <a:lnTo>
                  <a:pt x="199" y="80"/>
                </a:lnTo>
                <a:lnTo>
                  <a:pt x="201" y="77"/>
                </a:lnTo>
                <a:lnTo>
                  <a:pt x="202" y="75"/>
                </a:lnTo>
                <a:lnTo>
                  <a:pt x="202" y="72"/>
                </a:lnTo>
                <a:lnTo>
                  <a:pt x="203" y="70"/>
                </a:lnTo>
                <a:lnTo>
                  <a:pt x="203" y="67"/>
                </a:lnTo>
                <a:lnTo>
                  <a:pt x="202" y="64"/>
                </a:lnTo>
                <a:lnTo>
                  <a:pt x="202" y="62"/>
                </a:lnTo>
                <a:lnTo>
                  <a:pt x="201" y="59"/>
                </a:lnTo>
                <a:lnTo>
                  <a:pt x="199" y="57"/>
                </a:lnTo>
                <a:lnTo>
                  <a:pt x="198" y="54"/>
                </a:lnTo>
                <a:lnTo>
                  <a:pt x="196" y="52"/>
                </a:lnTo>
                <a:lnTo>
                  <a:pt x="193" y="50"/>
                </a:lnTo>
                <a:lnTo>
                  <a:pt x="191" y="49"/>
                </a:lnTo>
                <a:lnTo>
                  <a:pt x="189" y="47"/>
                </a:lnTo>
                <a:lnTo>
                  <a:pt x="186" y="46"/>
                </a:lnTo>
                <a:lnTo>
                  <a:pt x="183" y="46"/>
                </a:lnTo>
                <a:lnTo>
                  <a:pt x="181" y="45"/>
                </a:lnTo>
                <a:lnTo>
                  <a:pt x="178" y="45"/>
                </a:lnTo>
                <a:lnTo>
                  <a:pt x="175" y="46"/>
                </a:lnTo>
                <a:lnTo>
                  <a:pt x="172" y="46"/>
                </a:lnTo>
                <a:lnTo>
                  <a:pt x="170" y="47"/>
                </a:lnTo>
                <a:lnTo>
                  <a:pt x="167" y="49"/>
                </a:lnTo>
                <a:lnTo>
                  <a:pt x="165" y="50"/>
                </a:lnTo>
                <a:lnTo>
                  <a:pt x="163" y="52"/>
                </a:lnTo>
                <a:lnTo>
                  <a:pt x="77" y="136"/>
                </a:lnTo>
                <a:lnTo>
                  <a:pt x="76" y="137"/>
                </a:lnTo>
                <a:lnTo>
                  <a:pt x="74" y="137"/>
                </a:lnTo>
                <a:lnTo>
                  <a:pt x="73" y="138"/>
                </a:lnTo>
                <a:lnTo>
                  <a:pt x="71" y="138"/>
                </a:lnTo>
                <a:lnTo>
                  <a:pt x="69" y="137"/>
                </a:lnTo>
                <a:lnTo>
                  <a:pt x="68" y="137"/>
                </a:lnTo>
                <a:lnTo>
                  <a:pt x="66" y="136"/>
                </a:lnTo>
                <a:lnTo>
                  <a:pt x="65" y="134"/>
                </a:lnTo>
                <a:lnTo>
                  <a:pt x="64" y="133"/>
                </a:lnTo>
                <a:lnTo>
                  <a:pt x="64" y="131"/>
                </a:lnTo>
                <a:lnTo>
                  <a:pt x="64" y="129"/>
                </a:lnTo>
                <a:lnTo>
                  <a:pt x="64" y="128"/>
                </a:lnTo>
                <a:lnTo>
                  <a:pt x="65" y="126"/>
                </a:lnTo>
                <a:lnTo>
                  <a:pt x="66" y="125"/>
                </a:lnTo>
                <a:lnTo>
                  <a:pt x="152" y="41"/>
                </a:lnTo>
                <a:lnTo>
                  <a:pt x="155" y="39"/>
                </a:lnTo>
                <a:lnTo>
                  <a:pt x="158" y="36"/>
                </a:lnTo>
                <a:lnTo>
                  <a:pt x="161" y="34"/>
                </a:lnTo>
                <a:lnTo>
                  <a:pt x="165" y="33"/>
                </a:lnTo>
                <a:lnTo>
                  <a:pt x="168" y="32"/>
                </a:lnTo>
                <a:lnTo>
                  <a:pt x="172" y="31"/>
                </a:lnTo>
                <a:lnTo>
                  <a:pt x="175" y="30"/>
                </a:lnTo>
                <a:lnTo>
                  <a:pt x="179" y="30"/>
                </a:lnTo>
                <a:lnTo>
                  <a:pt x="183" y="30"/>
                </a:lnTo>
                <a:lnTo>
                  <a:pt x="187" y="31"/>
                </a:lnTo>
                <a:lnTo>
                  <a:pt x="190" y="32"/>
                </a:lnTo>
                <a:lnTo>
                  <a:pt x="194" y="33"/>
                </a:lnTo>
                <a:lnTo>
                  <a:pt x="197" y="34"/>
                </a:lnTo>
                <a:lnTo>
                  <a:pt x="201" y="36"/>
                </a:lnTo>
                <a:lnTo>
                  <a:pt x="204" y="39"/>
                </a:lnTo>
                <a:lnTo>
                  <a:pt x="207" y="41"/>
                </a:lnTo>
                <a:lnTo>
                  <a:pt x="209" y="44"/>
                </a:lnTo>
                <a:lnTo>
                  <a:pt x="212" y="47"/>
                </a:lnTo>
                <a:lnTo>
                  <a:pt x="214" y="51"/>
                </a:lnTo>
                <a:lnTo>
                  <a:pt x="215" y="54"/>
                </a:lnTo>
                <a:lnTo>
                  <a:pt x="216" y="57"/>
                </a:lnTo>
                <a:lnTo>
                  <a:pt x="217" y="61"/>
                </a:lnTo>
                <a:lnTo>
                  <a:pt x="218" y="65"/>
                </a:lnTo>
                <a:lnTo>
                  <a:pt x="218" y="68"/>
                </a:lnTo>
                <a:lnTo>
                  <a:pt x="218" y="72"/>
                </a:lnTo>
                <a:lnTo>
                  <a:pt x="217" y="75"/>
                </a:lnTo>
                <a:lnTo>
                  <a:pt x="216" y="79"/>
                </a:lnTo>
                <a:lnTo>
                  <a:pt x="215" y="83"/>
                </a:lnTo>
                <a:lnTo>
                  <a:pt x="214" y="86"/>
                </a:lnTo>
                <a:lnTo>
                  <a:pt x="212" y="89"/>
                </a:lnTo>
                <a:lnTo>
                  <a:pt x="209" y="92"/>
                </a:lnTo>
                <a:lnTo>
                  <a:pt x="207" y="95"/>
                </a:lnTo>
                <a:lnTo>
                  <a:pt x="93" y="205"/>
                </a:lnTo>
                <a:lnTo>
                  <a:pt x="90" y="208"/>
                </a:lnTo>
                <a:lnTo>
                  <a:pt x="86" y="211"/>
                </a:lnTo>
                <a:lnTo>
                  <a:pt x="82" y="213"/>
                </a:lnTo>
                <a:lnTo>
                  <a:pt x="78" y="215"/>
                </a:lnTo>
                <a:lnTo>
                  <a:pt x="74" y="217"/>
                </a:lnTo>
                <a:lnTo>
                  <a:pt x="70" y="219"/>
                </a:lnTo>
                <a:lnTo>
                  <a:pt x="66" y="220"/>
                </a:lnTo>
                <a:lnTo>
                  <a:pt x="61" y="220"/>
                </a:lnTo>
                <a:lnTo>
                  <a:pt x="57" y="221"/>
                </a:lnTo>
                <a:lnTo>
                  <a:pt x="52" y="221"/>
                </a:lnTo>
                <a:lnTo>
                  <a:pt x="48" y="220"/>
                </a:lnTo>
                <a:lnTo>
                  <a:pt x="44" y="220"/>
                </a:lnTo>
                <a:lnTo>
                  <a:pt x="39" y="219"/>
                </a:lnTo>
                <a:lnTo>
                  <a:pt x="35" y="217"/>
                </a:lnTo>
                <a:lnTo>
                  <a:pt x="31" y="215"/>
                </a:lnTo>
                <a:lnTo>
                  <a:pt x="27" y="213"/>
                </a:lnTo>
                <a:lnTo>
                  <a:pt x="23" y="211"/>
                </a:lnTo>
                <a:lnTo>
                  <a:pt x="19" y="208"/>
                </a:lnTo>
                <a:lnTo>
                  <a:pt x="16" y="205"/>
                </a:lnTo>
                <a:lnTo>
                  <a:pt x="13" y="202"/>
                </a:lnTo>
                <a:lnTo>
                  <a:pt x="10" y="198"/>
                </a:lnTo>
                <a:lnTo>
                  <a:pt x="8" y="194"/>
                </a:lnTo>
                <a:lnTo>
                  <a:pt x="5" y="190"/>
                </a:lnTo>
                <a:lnTo>
                  <a:pt x="4" y="186"/>
                </a:lnTo>
                <a:lnTo>
                  <a:pt x="2" y="182"/>
                </a:lnTo>
                <a:lnTo>
                  <a:pt x="1" y="178"/>
                </a:lnTo>
                <a:lnTo>
                  <a:pt x="0" y="174"/>
                </a:lnTo>
                <a:lnTo>
                  <a:pt x="0" y="170"/>
                </a:lnTo>
                <a:lnTo>
                  <a:pt x="0" y="165"/>
                </a:lnTo>
                <a:lnTo>
                  <a:pt x="0" y="161"/>
                </a:lnTo>
                <a:lnTo>
                  <a:pt x="1" y="157"/>
                </a:lnTo>
                <a:lnTo>
                  <a:pt x="2" y="152"/>
                </a:lnTo>
                <a:lnTo>
                  <a:pt x="4" y="148"/>
                </a:lnTo>
                <a:lnTo>
                  <a:pt x="5" y="144"/>
                </a:lnTo>
                <a:lnTo>
                  <a:pt x="8" y="140"/>
                </a:lnTo>
                <a:lnTo>
                  <a:pt x="10" y="137"/>
                </a:lnTo>
                <a:lnTo>
                  <a:pt x="13" y="133"/>
                </a:lnTo>
                <a:lnTo>
                  <a:pt x="16" y="130"/>
                </a:lnTo>
                <a:lnTo>
                  <a:pt x="130" y="20"/>
                </a:lnTo>
                <a:lnTo>
                  <a:pt x="134" y="16"/>
                </a:lnTo>
                <a:lnTo>
                  <a:pt x="138" y="13"/>
                </a:lnTo>
                <a:lnTo>
                  <a:pt x="142" y="10"/>
                </a:lnTo>
                <a:lnTo>
                  <a:pt x="147" y="7"/>
                </a:lnTo>
                <a:lnTo>
                  <a:pt x="152" y="5"/>
                </a:lnTo>
                <a:lnTo>
                  <a:pt x="156" y="3"/>
                </a:lnTo>
                <a:lnTo>
                  <a:pt x="161" y="2"/>
                </a:lnTo>
                <a:lnTo>
                  <a:pt x="166" y="1"/>
                </a:lnTo>
                <a:lnTo>
                  <a:pt x="172" y="0"/>
                </a:lnTo>
                <a:lnTo>
                  <a:pt x="177" y="0"/>
                </a:lnTo>
                <a:close/>
              </a:path>
            </a:pathLst>
          </a:custGeom>
          <a:solidFill>
            <a:srgbClr val="595959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3159" name="그룹 3158"/>
          <p:cNvGrpSpPr/>
          <p:nvPr/>
        </p:nvGrpSpPr>
        <p:grpSpPr>
          <a:xfrm>
            <a:off x="5877538" y="1842818"/>
            <a:ext cx="720270" cy="744784"/>
            <a:chOff x="6531375" y="2239566"/>
            <a:chExt cx="888838" cy="888838"/>
          </a:xfrm>
        </p:grpSpPr>
        <p:sp>
          <p:nvSpPr>
            <p:cNvPr id="3095" name="타원 3094"/>
            <p:cNvSpPr/>
            <p:nvPr/>
          </p:nvSpPr>
          <p:spPr>
            <a:xfrm rot="21600000">
              <a:off x="6531375" y="2239566"/>
              <a:ext cx="888838" cy="888838"/>
            </a:xfrm>
            <a:prstGeom prst="ellipse">
              <a:avLst/>
            </a:prstGeom>
            <a:solidFill>
              <a:srgbClr val="F2F2F2"/>
            </a:solidFill>
            <a:ln w="12726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  <a:effectLst>
              <a:outerShdw blurRad="139700" dist="38205" dir="81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3103" name="Group 3"/>
            <p:cNvGrpSpPr/>
            <p:nvPr/>
          </p:nvGrpSpPr>
          <p:grpSpPr>
            <a:xfrm>
              <a:off x="6851993" y="2472882"/>
              <a:ext cx="287292" cy="392006"/>
              <a:chOff x="6851991" y="2472883"/>
              <a:chExt cx="287292" cy="392006"/>
            </a:xfrm>
          </p:grpSpPr>
          <p:sp>
            <p:nvSpPr>
              <p:cNvPr id="3104" name="자유형: 도형 3103"/>
              <p:cNvSpPr/>
              <p:nvPr/>
            </p:nvSpPr>
            <p:spPr>
              <a:xfrm>
                <a:off x="6894860" y="2472883"/>
                <a:ext cx="201557" cy="233317"/>
              </a:xfrm>
              <a:custGeom>
                <a:avLst/>
                <a:gdLst>
                  <a:gd name="T0" fmla="*/ 0 w 127"/>
                  <a:gd name="T1" fmla="*/ 0 h 147"/>
                  <a:gd name="T2" fmla="*/ 127 w 127"/>
                  <a:gd name="T3" fmla="*/ 147 h 147"/>
                </a:gdLst>
                <a:ahLst/>
                <a:cxnLst/>
                <a:rect l="T0" t="T1" r="T2" b="T3"/>
                <a:pathLst>
                  <a:path w="127" h="147">
                    <a:moveTo>
                      <a:pt x="40" y="38"/>
                    </a:moveTo>
                    <a:lnTo>
                      <a:pt x="37" y="41"/>
                    </a:lnTo>
                    <a:lnTo>
                      <a:pt x="34" y="45"/>
                    </a:lnTo>
                    <a:lnTo>
                      <a:pt x="32" y="49"/>
                    </a:lnTo>
                    <a:lnTo>
                      <a:pt x="29" y="53"/>
                    </a:lnTo>
                    <a:lnTo>
                      <a:pt x="27" y="56"/>
                    </a:lnTo>
                    <a:lnTo>
                      <a:pt x="25" y="60"/>
                    </a:lnTo>
                    <a:lnTo>
                      <a:pt x="24" y="64"/>
                    </a:lnTo>
                    <a:lnTo>
                      <a:pt x="23" y="68"/>
                    </a:lnTo>
                    <a:lnTo>
                      <a:pt x="21" y="71"/>
                    </a:lnTo>
                    <a:lnTo>
                      <a:pt x="20" y="74"/>
                    </a:lnTo>
                    <a:lnTo>
                      <a:pt x="20" y="77"/>
                    </a:lnTo>
                    <a:lnTo>
                      <a:pt x="19" y="80"/>
                    </a:lnTo>
                    <a:lnTo>
                      <a:pt x="19" y="82"/>
                    </a:lnTo>
                    <a:lnTo>
                      <a:pt x="19" y="87"/>
                    </a:lnTo>
                    <a:lnTo>
                      <a:pt x="20" y="91"/>
                    </a:lnTo>
                    <a:lnTo>
                      <a:pt x="22" y="95"/>
                    </a:lnTo>
                    <a:lnTo>
                      <a:pt x="23" y="100"/>
                    </a:lnTo>
                    <a:lnTo>
                      <a:pt x="25" y="104"/>
                    </a:lnTo>
                    <a:lnTo>
                      <a:pt x="27" y="108"/>
                    </a:lnTo>
                    <a:lnTo>
                      <a:pt x="29" y="112"/>
                    </a:lnTo>
                    <a:lnTo>
                      <a:pt x="31" y="116"/>
                    </a:lnTo>
                    <a:lnTo>
                      <a:pt x="34" y="119"/>
                    </a:lnTo>
                    <a:lnTo>
                      <a:pt x="37" y="123"/>
                    </a:lnTo>
                    <a:lnTo>
                      <a:pt x="39" y="125"/>
                    </a:lnTo>
                    <a:lnTo>
                      <a:pt x="42" y="128"/>
                    </a:lnTo>
                    <a:lnTo>
                      <a:pt x="46" y="131"/>
                    </a:lnTo>
                    <a:lnTo>
                      <a:pt x="49" y="133"/>
                    </a:lnTo>
                    <a:lnTo>
                      <a:pt x="52" y="134"/>
                    </a:lnTo>
                    <a:lnTo>
                      <a:pt x="56" y="135"/>
                    </a:lnTo>
                    <a:lnTo>
                      <a:pt x="59" y="136"/>
                    </a:lnTo>
                    <a:lnTo>
                      <a:pt x="63" y="136"/>
                    </a:lnTo>
                    <a:lnTo>
                      <a:pt x="67" y="136"/>
                    </a:lnTo>
                    <a:lnTo>
                      <a:pt x="70" y="135"/>
                    </a:lnTo>
                    <a:lnTo>
                      <a:pt x="74" y="134"/>
                    </a:lnTo>
                    <a:lnTo>
                      <a:pt x="77" y="133"/>
                    </a:lnTo>
                    <a:lnTo>
                      <a:pt x="81" y="131"/>
                    </a:lnTo>
                    <a:lnTo>
                      <a:pt x="84" y="128"/>
                    </a:lnTo>
                    <a:lnTo>
                      <a:pt x="87" y="125"/>
                    </a:lnTo>
                    <a:lnTo>
                      <a:pt x="90" y="122"/>
                    </a:lnTo>
                    <a:lnTo>
                      <a:pt x="92" y="119"/>
                    </a:lnTo>
                    <a:lnTo>
                      <a:pt x="95" y="116"/>
                    </a:lnTo>
                    <a:lnTo>
                      <a:pt x="97" y="112"/>
                    </a:lnTo>
                    <a:lnTo>
                      <a:pt x="99" y="108"/>
                    </a:lnTo>
                    <a:lnTo>
                      <a:pt x="101" y="104"/>
                    </a:lnTo>
                    <a:lnTo>
                      <a:pt x="103" y="100"/>
                    </a:lnTo>
                    <a:lnTo>
                      <a:pt x="105" y="95"/>
                    </a:lnTo>
                    <a:lnTo>
                      <a:pt x="106" y="91"/>
                    </a:lnTo>
                    <a:lnTo>
                      <a:pt x="107" y="87"/>
                    </a:lnTo>
                    <a:lnTo>
                      <a:pt x="108" y="82"/>
                    </a:lnTo>
                    <a:lnTo>
                      <a:pt x="108" y="78"/>
                    </a:lnTo>
                    <a:lnTo>
                      <a:pt x="108" y="74"/>
                    </a:lnTo>
                    <a:lnTo>
                      <a:pt x="108" y="68"/>
                    </a:lnTo>
                    <a:lnTo>
                      <a:pt x="108" y="63"/>
                    </a:lnTo>
                    <a:lnTo>
                      <a:pt x="102" y="63"/>
                    </a:lnTo>
                    <a:lnTo>
                      <a:pt x="97" y="63"/>
                    </a:lnTo>
                    <a:lnTo>
                      <a:pt x="91" y="63"/>
                    </a:lnTo>
                    <a:lnTo>
                      <a:pt x="86" y="62"/>
                    </a:lnTo>
                    <a:lnTo>
                      <a:pt x="82" y="61"/>
                    </a:lnTo>
                    <a:lnTo>
                      <a:pt x="77" y="60"/>
                    </a:lnTo>
                    <a:lnTo>
                      <a:pt x="73" y="59"/>
                    </a:lnTo>
                    <a:lnTo>
                      <a:pt x="69" y="57"/>
                    </a:lnTo>
                    <a:lnTo>
                      <a:pt x="65" y="56"/>
                    </a:lnTo>
                    <a:lnTo>
                      <a:pt x="62" y="54"/>
                    </a:lnTo>
                    <a:lnTo>
                      <a:pt x="58" y="52"/>
                    </a:lnTo>
                    <a:lnTo>
                      <a:pt x="55" y="50"/>
                    </a:lnTo>
                    <a:lnTo>
                      <a:pt x="52" y="48"/>
                    </a:lnTo>
                    <a:lnTo>
                      <a:pt x="49" y="46"/>
                    </a:lnTo>
                    <a:lnTo>
                      <a:pt x="47" y="44"/>
                    </a:lnTo>
                    <a:lnTo>
                      <a:pt x="45" y="42"/>
                    </a:lnTo>
                    <a:lnTo>
                      <a:pt x="42" y="40"/>
                    </a:lnTo>
                    <a:lnTo>
                      <a:pt x="40" y="38"/>
                    </a:lnTo>
                    <a:close/>
                    <a:moveTo>
                      <a:pt x="62" y="0"/>
                    </a:moveTo>
                    <a:lnTo>
                      <a:pt x="65" y="0"/>
                    </a:lnTo>
                    <a:lnTo>
                      <a:pt x="69" y="1"/>
                    </a:lnTo>
                    <a:lnTo>
                      <a:pt x="72" y="2"/>
                    </a:lnTo>
                    <a:lnTo>
                      <a:pt x="76" y="3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88" y="9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4" y="13"/>
                    </a:lnTo>
                    <a:lnTo>
                      <a:pt x="97" y="15"/>
                    </a:lnTo>
                    <a:lnTo>
                      <a:pt x="99" y="18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6" y="24"/>
                    </a:lnTo>
                    <a:lnTo>
                      <a:pt x="107" y="27"/>
                    </a:lnTo>
                    <a:lnTo>
                      <a:pt x="107" y="27"/>
                    </a:lnTo>
                    <a:lnTo>
                      <a:pt x="109" y="29"/>
                    </a:lnTo>
                    <a:lnTo>
                      <a:pt x="111" y="32"/>
                    </a:lnTo>
                    <a:lnTo>
                      <a:pt x="112" y="36"/>
                    </a:lnTo>
                    <a:lnTo>
                      <a:pt x="114" y="39"/>
                    </a:lnTo>
                    <a:lnTo>
                      <a:pt x="115" y="43"/>
                    </a:lnTo>
                    <a:lnTo>
                      <a:pt x="116" y="47"/>
                    </a:lnTo>
                    <a:lnTo>
                      <a:pt x="117" y="52"/>
                    </a:lnTo>
                    <a:lnTo>
                      <a:pt x="118" y="57"/>
                    </a:lnTo>
                    <a:lnTo>
                      <a:pt x="118" y="62"/>
                    </a:lnTo>
                    <a:lnTo>
                      <a:pt x="118" y="67"/>
                    </a:lnTo>
                    <a:lnTo>
                      <a:pt x="120" y="68"/>
                    </a:lnTo>
                    <a:lnTo>
                      <a:pt x="121" y="69"/>
                    </a:lnTo>
                    <a:lnTo>
                      <a:pt x="122" y="70"/>
                    </a:lnTo>
                    <a:lnTo>
                      <a:pt x="123" y="71"/>
                    </a:lnTo>
                    <a:lnTo>
                      <a:pt x="124" y="72"/>
                    </a:lnTo>
                    <a:lnTo>
                      <a:pt x="125" y="74"/>
                    </a:lnTo>
                    <a:lnTo>
                      <a:pt x="126" y="76"/>
                    </a:lnTo>
                    <a:lnTo>
                      <a:pt x="126" y="78"/>
                    </a:lnTo>
                    <a:lnTo>
                      <a:pt x="127" y="80"/>
                    </a:lnTo>
                    <a:lnTo>
                      <a:pt x="127" y="83"/>
                    </a:lnTo>
                    <a:lnTo>
                      <a:pt x="126" y="86"/>
                    </a:lnTo>
                    <a:lnTo>
                      <a:pt x="126" y="89"/>
                    </a:lnTo>
                    <a:lnTo>
                      <a:pt x="126" y="92"/>
                    </a:lnTo>
                    <a:lnTo>
                      <a:pt x="125" y="94"/>
                    </a:lnTo>
                    <a:lnTo>
                      <a:pt x="124" y="97"/>
                    </a:lnTo>
                    <a:lnTo>
                      <a:pt x="123" y="99"/>
                    </a:lnTo>
                    <a:lnTo>
                      <a:pt x="122" y="100"/>
                    </a:lnTo>
                    <a:lnTo>
                      <a:pt x="120" y="102"/>
                    </a:lnTo>
                    <a:lnTo>
                      <a:pt x="119" y="103"/>
                    </a:lnTo>
                    <a:lnTo>
                      <a:pt x="117" y="104"/>
                    </a:lnTo>
                    <a:lnTo>
                      <a:pt x="115" y="105"/>
                    </a:lnTo>
                    <a:lnTo>
                      <a:pt x="114" y="105"/>
                    </a:lnTo>
                    <a:lnTo>
                      <a:pt x="112" y="106"/>
                    </a:lnTo>
                    <a:lnTo>
                      <a:pt x="110" y="110"/>
                    </a:lnTo>
                    <a:lnTo>
                      <a:pt x="108" y="114"/>
                    </a:lnTo>
                    <a:lnTo>
                      <a:pt x="106" y="119"/>
                    </a:lnTo>
                    <a:lnTo>
                      <a:pt x="103" y="123"/>
                    </a:lnTo>
                    <a:lnTo>
                      <a:pt x="100" y="126"/>
                    </a:lnTo>
                    <a:lnTo>
                      <a:pt x="97" y="130"/>
                    </a:lnTo>
                    <a:lnTo>
                      <a:pt x="94" y="133"/>
                    </a:lnTo>
                    <a:lnTo>
                      <a:pt x="91" y="136"/>
                    </a:lnTo>
                    <a:lnTo>
                      <a:pt x="87" y="139"/>
                    </a:lnTo>
                    <a:lnTo>
                      <a:pt x="83" y="141"/>
                    </a:lnTo>
                    <a:lnTo>
                      <a:pt x="80" y="143"/>
                    </a:lnTo>
                    <a:lnTo>
                      <a:pt x="76" y="145"/>
                    </a:lnTo>
                    <a:lnTo>
                      <a:pt x="72" y="146"/>
                    </a:lnTo>
                    <a:lnTo>
                      <a:pt x="67" y="147"/>
                    </a:lnTo>
                    <a:lnTo>
                      <a:pt x="63" y="147"/>
                    </a:lnTo>
                    <a:lnTo>
                      <a:pt x="59" y="147"/>
                    </a:lnTo>
                    <a:lnTo>
                      <a:pt x="55" y="146"/>
                    </a:lnTo>
                    <a:lnTo>
                      <a:pt x="51" y="145"/>
                    </a:lnTo>
                    <a:lnTo>
                      <a:pt x="47" y="143"/>
                    </a:lnTo>
                    <a:lnTo>
                      <a:pt x="43" y="141"/>
                    </a:lnTo>
                    <a:lnTo>
                      <a:pt x="39" y="139"/>
                    </a:lnTo>
                    <a:lnTo>
                      <a:pt x="36" y="136"/>
                    </a:lnTo>
                    <a:lnTo>
                      <a:pt x="32" y="133"/>
                    </a:lnTo>
                    <a:lnTo>
                      <a:pt x="29" y="130"/>
                    </a:lnTo>
                    <a:lnTo>
                      <a:pt x="26" y="126"/>
                    </a:lnTo>
                    <a:lnTo>
                      <a:pt x="23" y="122"/>
                    </a:lnTo>
                    <a:lnTo>
                      <a:pt x="21" y="118"/>
                    </a:lnTo>
                    <a:lnTo>
                      <a:pt x="18" y="114"/>
                    </a:lnTo>
                    <a:lnTo>
                      <a:pt x="16" y="110"/>
                    </a:lnTo>
                    <a:lnTo>
                      <a:pt x="14" y="105"/>
                    </a:lnTo>
                    <a:lnTo>
                      <a:pt x="12" y="105"/>
                    </a:lnTo>
                    <a:lnTo>
                      <a:pt x="11" y="104"/>
                    </a:lnTo>
                    <a:lnTo>
                      <a:pt x="9" y="103"/>
                    </a:lnTo>
                    <a:lnTo>
                      <a:pt x="7" y="102"/>
                    </a:lnTo>
                    <a:lnTo>
                      <a:pt x="6" y="101"/>
                    </a:lnTo>
                    <a:lnTo>
                      <a:pt x="5" y="99"/>
                    </a:lnTo>
                    <a:lnTo>
                      <a:pt x="3" y="97"/>
                    </a:lnTo>
                    <a:lnTo>
                      <a:pt x="2" y="95"/>
                    </a:lnTo>
                    <a:lnTo>
                      <a:pt x="2" y="92"/>
                    </a:lnTo>
                    <a:lnTo>
                      <a:pt x="1" y="89"/>
                    </a:lnTo>
                    <a:lnTo>
                      <a:pt x="1" y="86"/>
                    </a:lnTo>
                    <a:lnTo>
                      <a:pt x="0" y="83"/>
                    </a:lnTo>
                    <a:lnTo>
                      <a:pt x="1" y="81"/>
                    </a:lnTo>
                    <a:lnTo>
                      <a:pt x="1" y="78"/>
                    </a:lnTo>
                    <a:lnTo>
                      <a:pt x="1" y="76"/>
                    </a:lnTo>
                    <a:lnTo>
                      <a:pt x="2" y="74"/>
                    </a:lnTo>
                    <a:lnTo>
                      <a:pt x="3" y="73"/>
                    </a:lnTo>
                    <a:lnTo>
                      <a:pt x="3" y="71"/>
                    </a:lnTo>
                    <a:lnTo>
                      <a:pt x="4" y="70"/>
                    </a:lnTo>
                    <a:lnTo>
                      <a:pt x="5" y="69"/>
                    </a:lnTo>
                    <a:lnTo>
                      <a:pt x="7" y="68"/>
                    </a:lnTo>
                    <a:lnTo>
                      <a:pt x="8" y="68"/>
                    </a:lnTo>
                    <a:lnTo>
                      <a:pt x="8" y="64"/>
                    </a:lnTo>
                    <a:lnTo>
                      <a:pt x="7" y="60"/>
                    </a:lnTo>
                    <a:lnTo>
                      <a:pt x="7" y="56"/>
                    </a:lnTo>
                    <a:lnTo>
                      <a:pt x="7" y="52"/>
                    </a:lnTo>
                    <a:lnTo>
                      <a:pt x="7" y="49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9" y="39"/>
                    </a:lnTo>
                    <a:lnTo>
                      <a:pt x="10" y="37"/>
                    </a:lnTo>
                    <a:lnTo>
                      <a:pt x="11" y="34"/>
                    </a:lnTo>
                    <a:lnTo>
                      <a:pt x="12" y="32"/>
                    </a:lnTo>
                    <a:lnTo>
                      <a:pt x="13" y="30"/>
                    </a:lnTo>
                    <a:lnTo>
                      <a:pt x="14" y="28"/>
                    </a:lnTo>
                    <a:lnTo>
                      <a:pt x="16" y="27"/>
                    </a:lnTo>
                    <a:lnTo>
                      <a:pt x="17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1" y="22"/>
                    </a:lnTo>
                    <a:lnTo>
                      <a:pt x="22" y="21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6" y="20"/>
                    </a:lnTo>
                    <a:lnTo>
                      <a:pt x="26" y="19"/>
                    </a:lnTo>
                    <a:lnTo>
                      <a:pt x="27" y="19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28" y="17"/>
                    </a:lnTo>
                    <a:lnTo>
                      <a:pt x="29" y="16"/>
                    </a:lnTo>
                    <a:lnTo>
                      <a:pt x="30" y="15"/>
                    </a:lnTo>
                    <a:lnTo>
                      <a:pt x="31" y="14"/>
                    </a:lnTo>
                    <a:lnTo>
                      <a:pt x="32" y="12"/>
                    </a:lnTo>
                    <a:lnTo>
                      <a:pt x="34" y="11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39" y="7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0" y="1"/>
                    </a:lnTo>
                    <a:lnTo>
                      <a:pt x="53" y="1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8" name="자유형: 도형 3107"/>
              <p:cNvSpPr/>
              <p:nvPr/>
            </p:nvSpPr>
            <p:spPr>
              <a:xfrm>
                <a:off x="6940853" y="2588761"/>
                <a:ext cx="109513" cy="34885"/>
              </a:xfrm>
              <a:custGeom>
                <a:avLst/>
                <a:gdLst>
                  <a:gd name="T0" fmla="*/ 0 w 69"/>
                  <a:gd name="T1" fmla="*/ 0 h 22"/>
                  <a:gd name="T2" fmla="*/ 69 w 69"/>
                  <a:gd name="T3" fmla="*/ 22 h 22"/>
                </a:gdLst>
                <a:ahLst/>
                <a:cxnLst/>
                <a:rect l="T0" t="T1" r="T2" b="T3"/>
                <a:pathLst>
                  <a:path w="69" h="22">
                    <a:moveTo>
                      <a:pt x="53" y="5"/>
                    </a:moveTo>
                    <a:lnTo>
                      <a:pt x="50" y="5"/>
                    </a:lnTo>
                    <a:lnTo>
                      <a:pt x="48" y="5"/>
                    </a:lnTo>
                    <a:lnTo>
                      <a:pt x="46" y="5"/>
                    </a:lnTo>
                    <a:lnTo>
                      <a:pt x="45" y="6"/>
                    </a:lnTo>
                    <a:lnTo>
                      <a:pt x="44" y="6"/>
                    </a:lnTo>
                    <a:lnTo>
                      <a:pt x="43" y="7"/>
                    </a:lnTo>
                    <a:lnTo>
                      <a:pt x="42" y="8"/>
                    </a:lnTo>
                    <a:lnTo>
                      <a:pt x="42" y="9"/>
                    </a:lnTo>
                    <a:lnTo>
                      <a:pt x="42" y="10"/>
                    </a:lnTo>
                    <a:lnTo>
                      <a:pt x="42" y="11"/>
                    </a:lnTo>
                    <a:lnTo>
                      <a:pt x="42" y="12"/>
                    </a:lnTo>
                    <a:lnTo>
                      <a:pt x="42" y="13"/>
                    </a:lnTo>
                    <a:lnTo>
                      <a:pt x="42" y="14"/>
                    </a:lnTo>
                    <a:lnTo>
                      <a:pt x="43" y="15"/>
                    </a:lnTo>
                    <a:lnTo>
                      <a:pt x="44" y="15"/>
                    </a:lnTo>
                    <a:lnTo>
                      <a:pt x="45" y="16"/>
                    </a:lnTo>
                    <a:lnTo>
                      <a:pt x="46" y="16"/>
                    </a:lnTo>
                    <a:lnTo>
                      <a:pt x="48" y="17"/>
                    </a:lnTo>
                    <a:lnTo>
                      <a:pt x="50" y="17"/>
                    </a:lnTo>
                    <a:lnTo>
                      <a:pt x="53" y="17"/>
                    </a:lnTo>
                    <a:lnTo>
                      <a:pt x="55" y="17"/>
                    </a:lnTo>
                    <a:lnTo>
                      <a:pt x="58" y="17"/>
                    </a:lnTo>
                    <a:lnTo>
                      <a:pt x="59" y="16"/>
                    </a:lnTo>
                    <a:lnTo>
                      <a:pt x="61" y="16"/>
                    </a:lnTo>
                    <a:lnTo>
                      <a:pt x="62" y="15"/>
                    </a:lnTo>
                    <a:lnTo>
                      <a:pt x="63" y="15"/>
                    </a:lnTo>
                    <a:lnTo>
                      <a:pt x="63" y="14"/>
                    </a:lnTo>
                    <a:lnTo>
                      <a:pt x="64" y="13"/>
                    </a:lnTo>
                    <a:lnTo>
                      <a:pt x="64" y="12"/>
                    </a:lnTo>
                    <a:lnTo>
                      <a:pt x="64" y="11"/>
                    </a:lnTo>
                    <a:lnTo>
                      <a:pt x="64" y="10"/>
                    </a:lnTo>
                    <a:lnTo>
                      <a:pt x="64" y="9"/>
                    </a:lnTo>
                    <a:lnTo>
                      <a:pt x="63" y="8"/>
                    </a:lnTo>
                    <a:lnTo>
                      <a:pt x="63" y="7"/>
                    </a:lnTo>
                    <a:lnTo>
                      <a:pt x="62" y="6"/>
                    </a:lnTo>
                    <a:lnTo>
                      <a:pt x="61" y="6"/>
                    </a:lnTo>
                    <a:lnTo>
                      <a:pt x="59" y="5"/>
                    </a:lnTo>
                    <a:lnTo>
                      <a:pt x="58" y="5"/>
                    </a:lnTo>
                    <a:lnTo>
                      <a:pt x="55" y="5"/>
                    </a:lnTo>
                    <a:lnTo>
                      <a:pt x="53" y="5"/>
                    </a:lnTo>
                    <a:close/>
                    <a:moveTo>
                      <a:pt x="16" y="5"/>
                    </a:moveTo>
                    <a:lnTo>
                      <a:pt x="14" y="5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5" y="12"/>
                    </a:lnTo>
                    <a:lnTo>
                      <a:pt x="5" y="13"/>
                    </a:lnTo>
                    <a:lnTo>
                      <a:pt x="6" y="14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1" y="17"/>
                    </a:lnTo>
                    <a:lnTo>
                      <a:pt x="14" y="17"/>
                    </a:lnTo>
                    <a:lnTo>
                      <a:pt x="16" y="17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3" y="16"/>
                    </a:lnTo>
                    <a:lnTo>
                      <a:pt x="24" y="16"/>
                    </a:lnTo>
                    <a:lnTo>
                      <a:pt x="25" y="15"/>
                    </a:lnTo>
                    <a:lnTo>
                      <a:pt x="26" y="15"/>
                    </a:lnTo>
                    <a:lnTo>
                      <a:pt x="27" y="14"/>
                    </a:lnTo>
                    <a:lnTo>
                      <a:pt x="27" y="13"/>
                    </a:lnTo>
                    <a:lnTo>
                      <a:pt x="27" y="12"/>
                    </a:lnTo>
                    <a:lnTo>
                      <a:pt x="27" y="11"/>
                    </a:lnTo>
                    <a:lnTo>
                      <a:pt x="27" y="10"/>
                    </a:lnTo>
                    <a:lnTo>
                      <a:pt x="27" y="9"/>
                    </a:lnTo>
                    <a:lnTo>
                      <a:pt x="27" y="8"/>
                    </a:lnTo>
                    <a:lnTo>
                      <a:pt x="26" y="7"/>
                    </a:lnTo>
                    <a:lnTo>
                      <a:pt x="25" y="6"/>
                    </a:lnTo>
                    <a:lnTo>
                      <a:pt x="24" y="6"/>
                    </a:lnTo>
                    <a:lnTo>
                      <a:pt x="23" y="5"/>
                    </a:lnTo>
                    <a:lnTo>
                      <a:pt x="21" y="5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6" y="5"/>
                    </a:lnTo>
                    <a:close/>
                    <a:moveTo>
                      <a:pt x="16" y="0"/>
                    </a:move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9" y="2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0" y="2"/>
                    </a:lnTo>
                    <a:lnTo>
                      <a:pt x="42" y="2"/>
                    </a:lnTo>
                    <a:lnTo>
                      <a:pt x="43" y="1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1"/>
                    </a:lnTo>
                    <a:lnTo>
                      <a:pt x="64" y="1"/>
                    </a:lnTo>
                    <a:lnTo>
                      <a:pt x="65" y="2"/>
                    </a:lnTo>
                    <a:lnTo>
                      <a:pt x="66" y="3"/>
                    </a:lnTo>
                    <a:lnTo>
                      <a:pt x="67" y="4"/>
                    </a:lnTo>
                    <a:lnTo>
                      <a:pt x="68" y="5"/>
                    </a:lnTo>
                    <a:lnTo>
                      <a:pt x="69" y="7"/>
                    </a:lnTo>
                    <a:lnTo>
                      <a:pt x="69" y="9"/>
                    </a:lnTo>
                    <a:lnTo>
                      <a:pt x="69" y="11"/>
                    </a:lnTo>
                    <a:lnTo>
                      <a:pt x="69" y="13"/>
                    </a:lnTo>
                    <a:lnTo>
                      <a:pt x="69" y="15"/>
                    </a:lnTo>
                    <a:lnTo>
                      <a:pt x="68" y="16"/>
                    </a:lnTo>
                    <a:lnTo>
                      <a:pt x="67" y="18"/>
                    </a:lnTo>
                    <a:lnTo>
                      <a:pt x="66" y="19"/>
                    </a:lnTo>
                    <a:lnTo>
                      <a:pt x="65" y="20"/>
                    </a:lnTo>
                    <a:lnTo>
                      <a:pt x="64" y="20"/>
                    </a:lnTo>
                    <a:lnTo>
                      <a:pt x="62" y="21"/>
                    </a:lnTo>
                    <a:lnTo>
                      <a:pt x="61" y="21"/>
                    </a:lnTo>
                    <a:lnTo>
                      <a:pt x="59" y="22"/>
                    </a:lnTo>
                    <a:lnTo>
                      <a:pt x="58" y="22"/>
                    </a:lnTo>
                    <a:lnTo>
                      <a:pt x="57" y="22"/>
                    </a:lnTo>
                    <a:lnTo>
                      <a:pt x="55" y="22"/>
                    </a:lnTo>
                    <a:lnTo>
                      <a:pt x="54" y="22"/>
                    </a:lnTo>
                    <a:lnTo>
                      <a:pt x="53" y="22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49" y="22"/>
                    </a:lnTo>
                    <a:lnTo>
                      <a:pt x="48" y="22"/>
                    </a:lnTo>
                    <a:lnTo>
                      <a:pt x="46" y="22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42" y="20"/>
                    </a:lnTo>
                    <a:lnTo>
                      <a:pt x="41" y="20"/>
                    </a:lnTo>
                    <a:lnTo>
                      <a:pt x="40" y="19"/>
                    </a:lnTo>
                    <a:lnTo>
                      <a:pt x="39" y="18"/>
                    </a:lnTo>
                    <a:lnTo>
                      <a:pt x="38" y="16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7" y="9"/>
                    </a:lnTo>
                    <a:lnTo>
                      <a:pt x="32" y="9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2" y="13"/>
                    </a:lnTo>
                    <a:lnTo>
                      <a:pt x="32" y="15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28" y="20"/>
                    </a:lnTo>
                    <a:lnTo>
                      <a:pt x="27" y="20"/>
                    </a:lnTo>
                    <a:lnTo>
                      <a:pt x="26" y="21"/>
                    </a:lnTo>
                    <a:lnTo>
                      <a:pt x="24" y="21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20" y="22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6" y="22"/>
                    </a:lnTo>
                    <a:lnTo>
                      <a:pt x="15" y="22"/>
                    </a:lnTo>
                    <a:lnTo>
                      <a:pt x="14" y="22"/>
                    </a:lnTo>
                    <a:lnTo>
                      <a:pt x="13" y="22"/>
                    </a:lnTo>
                    <a:lnTo>
                      <a:pt x="11" y="22"/>
                    </a:lnTo>
                    <a:lnTo>
                      <a:pt x="10" y="22"/>
                    </a:lnTo>
                    <a:lnTo>
                      <a:pt x="8" y="21"/>
                    </a:lnTo>
                    <a:lnTo>
                      <a:pt x="7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3" y="19"/>
                    </a:lnTo>
                    <a:lnTo>
                      <a:pt x="2" y="18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9" name="자유형: 도형 3108"/>
              <p:cNvSpPr/>
              <p:nvPr/>
            </p:nvSpPr>
            <p:spPr>
              <a:xfrm>
                <a:off x="6851991" y="2701456"/>
                <a:ext cx="287292" cy="163433"/>
              </a:xfrm>
              <a:custGeom>
                <a:avLst/>
                <a:gdLst>
                  <a:gd name="T0" fmla="*/ 0 w 181"/>
                  <a:gd name="T1" fmla="*/ 0 h 103"/>
                  <a:gd name="T2" fmla="*/ 181 w 181"/>
                  <a:gd name="T3" fmla="*/ 103 h 103"/>
                </a:gdLst>
                <a:ahLst/>
                <a:cxnLst/>
                <a:rect l="T0" t="T1" r="T2" b="T3"/>
                <a:pathLst>
                  <a:path w="181" h="103">
                    <a:moveTo>
                      <a:pt x="137" y="53"/>
                    </a:moveTo>
                    <a:lnTo>
                      <a:pt x="136" y="53"/>
                    </a:lnTo>
                    <a:lnTo>
                      <a:pt x="135" y="54"/>
                    </a:lnTo>
                    <a:lnTo>
                      <a:pt x="133" y="54"/>
                    </a:lnTo>
                    <a:lnTo>
                      <a:pt x="132" y="55"/>
                    </a:lnTo>
                    <a:lnTo>
                      <a:pt x="120" y="68"/>
                    </a:lnTo>
                    <a:lnTo>
                      <a:pt x="154" y="68"/>
                    </a:lnTo>
                    <a:lnTo>
                      <a:pt x="142" y="55"/>
                    </a:lnTo>
                    <a:lnTo>
                      <a:pt x="141" y="54"/>
                    </a:lnTo>
                    <a:lnTo>
                      <a:pt x="140" y="54"/>
                    </a:lnTo>
                    <a:lnTo>
                      <a:pt x="139" y="53"/>
                    </a:lnTo>
                    <a:lnTo>
                      <a:pt x="137" y="53"/>
                    </a:lnTo>
                    <a:close/>
                    <a:moveTo>
                      <a:pt x="132" y="0"/>
                    </a:moveTo>
                    <a:lnTo>
                      <a:pt x="139" y="1"/>
                    </a:lnTo>
                    <a:lnTo>
                      <a:pt x="143" y="2"/>
                    </a:lnTo>
                    <a:lnTo>
                      <a:pt x="148" y="4"/>
                    </a:lnTo>
                    <a:lnTo>
                      <a:pt x="152" y="6"/>
                    </a:lnTo>
                    <a:lnTo>
                      <a:pt x="156" y="9"/>
                    </a:lnTo>
                    <a:lnTo>
                      <a:pt x="159" y="12"/>
                    </a:lnTo>
                    <a:lnTo>
                      <a:pt x="163" y="14"/>
                    </a:lnTo>
                    <a:lnTo>
                      <a:pt x="166" y="18"/>
                    </a:lnTo>
                    <a:lnTo>
                      <a:pt x="169" y="21"/>
                    </a:lnTo>
                    <a:lnTo>
                      <a:pt x="172" y="25"/>
                    </a:lnTo>
                    <a:lnTo>
                      <a:pt x="174" y="29"/>
                    </a:lnTo>
                    <a:lnTo>
                      <a:pt x="176" y="33"/>
                    </a:lnTo>
                    <a:lnTo>
                      <a:pt x="178" y="38"/>
                    </a:lnTo>
                    <a:lnTo>
                      <a:pt x="179" y="42"/>
                    </a:lnTo>
                    <a:lnTo>
                      <a:pt x="180" y="47"/>
                    </a:lnTo>
                    <a:lnTo>
                      <a:pt x="181" y="52"/>
                    </a:lnTo>
                    <a:lnTo>
                      <a:pt x="181" y="57"/>
                    </a:lnTo>
                    <a:lnTo>
                      <a:pt x="181" y="91"/>
                    </a:lnTo>
                    <a:lnTo>
                      <a:pt x="181" y="93"/>
                    </a:lnTo>
                    <a:lnTo>
                      <a:pt x="180" y="95"/>
                    </a:lnTo>
                    <a:lnTo>
                      <a:pt x="179" y="97"/>
                    </a:lnTo>
                    <a:lnTo>
                      <a:pt x="178" y="99"/>
                    </a:lnTo>
                    <a:lnTo>
                      <a:pt x="177" y="100"/>
                    </a:lnTo>
                    <a:lnTo>
                      <a:pt x="175" y="102"/>
                    </a:lnTo>
                    <a:lnTo>
                      <a:pt x="173" y="102"/>
                    </a:lnTo>
                    <a:lnTo>
                      <a:pt x="171" y="103"/>
                    </a:lnTo>
                    <a:lnTo>
                      <a:pt x="169" y="103"/>
                    </a:lnTo>
                    <a:lnTo>
                      <a:pt x="12" y="103"/>
                    </a:lnTo>
                    <a:lnTo>
                      <a:pt x="10" y="103"/>
                    </a:lnTo>
                    <a:lnTo>
                      <a:pt x="8" y="102"/>
                    </a:lnTo>
                    <a:lnTo>
                      <a:pt x="6" y="102"/>
                    </a:lnTo>
                    <a:lnTo>
                      <a:pt x="4" y="100"/>
                    </a:lnTo>
                    <a:lnTo>
                      <a:pt x="3" y="99"/>
                    </a:lnTo>
                    <a:lnTo>
                      <a:pt x="1" y="97"/>
                    </a:lnTo>
                    <a:lnTo>
                      <a:pt x="1" y="95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7"/>
                    </a:lnTo>
                    <a:lnTo>
                      <a:pt x="2" y="42"/>
                    </a:lnTo>
                    <a:lnTo>
                      <a:pt x="3" y="38"/>
                    </a:lnTo>
                    <a:lnTo>
                      <a:pt x="5" y="33"/>
                    </a:lnTo>
                    <a:lnTo>
                      <a:pt x="7" y="29"/>
                    </a:lnTo>
                    <a:lnTo>
                      <a:pt x="9" y="25"/>
                    </a:lnTo>
                    <a:lnTo>
                      <a:pt x="12" y="21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1" y="12"/>
                    </a:lnTo>
                    <a:lnTo>
                      <a:pt x="25" y="9"/>
                    </a:lnTo>
                    <a:lnTo>
                      <a:pt x="29" y="6"/>
                    </a:lnTo>
                    <a:lnTo>
                      <a:pt x="33" y="4"/>
                    </a:lnTo>
                    <a:lnTo>
                      <a:pt x="38" y="2"/>
                    </a:lnTo>
                    <a:lnTo>
                      <a:pt x="42" y="1"/>
                    </a:lnTo>
                    <a:lnTo>
                      <a:pt x="48" y="0"/>
                    </a:lnTo>
                    <a:lnTo>
                      <a:pt x="90" y="97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0" name="자유형: 도형 3109"/>
              <p:cNvSpPr/>
              <p:nvPr/>
            </p:nvSpPr>
            <p:spPr>
              <a:xfrm>
                <a:off x="6974176" y="2717308"/>
                <a:ext cx="44486" cy="109513"/>
              </a:xfrm>
              <a:custGeom>
                <a:avLst/>
                <a:gdLst>
                  <a:gd name="T0" fmla="*/ 0 w 28"/>
                  <a:gd name="T1" fmla="*/ 0 h 69"/>
                  <a:gd name="T2" fmla="*/ 28 w 28"/>
                  <a:gd name="T3" fmla="*/ 69 h 69"/>
                </a:gdLst>
                <a:ahLst/>
                <a:cxnLst/>
                <a:rect l="T0" t="T1" r="T2" b="T3"/>
                <a:pathLst>
                  <a:path w="28" h="69">
                    <a:moveTo>
                      <a:pt x="10" y="0"/>
                    </a:move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2"/>
                    </a:lnTo>
                    <a:lnTo>
                      <a:pt x="24" y="4"/>
                    </a:lnTo>
                    <a:lnTo>
                      <a:pt x="25" y="5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8" y="21"/>
                    </a:lnTo>
                    <a:lnTo>
                      <a:pt x="27" y="22"/>
                    </a:lnTo>
                    <a:lnTo>
                      <a:pt x="26" y="24"/>
                    </a:lnTo>
                    <a:lnTo>
                      <a:pt x="25" y="25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8" y="33"/>
                    </a:lnTo>
                    <a:lnTo>
                      <a:pt x="14" y="69"/>
                    </a:lnTo>
                    <a:lnTo>
                      <a:pt x="0" y="33"/>
                    </a:lnTo>
                    <a:lnTo>
                      <a:pt x="6" y="26"/>
                    </a:lnTo>
                    <a:lnTo>
                      <a:pt x="5" y="26"/>
                    </a:lnTo>
                    <a:lnTo>
                      <a:pt x="3" y="25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3112" name="TextBox 3111"/>
          <p:cNvSpPr txBox="1"/>
          <p:nvPr/>
        </p:nvSpPr>
        <p:spPr>
          <a:xfrm>
            <a:off x="6966250" y="585693"/>
            <a:ext cx="4368000" cy="8205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404040">
                    <a:alpha val="100000"/>
                  </a:srgbClr>
                </a:solidFill>
                <a:latin typeface="맑은 고딕"/>
                <a:ea typeface="맑은 고딕"/>
              </a:rPr>
              <a:t>목차</a:t>
            </a:r>
            <a:endParaRPr kumimoji="0" lang="ko-KR" altLang="en-US" sz="3200" b="1" i="0">
              <a:solidFill>
                <a:srgbClr val="40404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3" name="TextBox 3112"/>
          <p:cNvSpPr txBox="1"/>
          <p:nvPr/>
        </p:nvSpPr>
        <p:spPr>
          <a:xfrm>
            <a:off x="186491" y="618359"/>
            <a:ext cx="649157" cy="5729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01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4" name="TextBox 3113"/>
          <p:cNvSpPr txBox="1"/>
          <p:nvPr/>
        </p:nvSpPr>
        <p:spPr>
          <a:xfrm>
            <a:off x="996853" y="618359"/>
            <a:ext cx="2503794" cy="495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프로젝트 개요 및 목표 </a:t>
            </a:r>
            <a:endParaRPr kumimoji="0" lang="ko-KR" altLang="en-US" sz="18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5" name="TextBox 3114"/>
          <p:cNvSpPr txBox="1"/>
          <p:nvPr/>
        </p:nvSpPr>
        <p:spPr>
          <a:xfrm>
            <a:off x="186491" y="1273033"/>
            <a:ext cx="649157" cy="5697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02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6" name="TextBox 3115"/>
          <p:cNvSpPr txBox="1"/>
          <p:nvPr/>
        </p:nvSpPr>
        <p:spPr>
          <a:xfrm>
            <a:off x="996854" y="2645654"/>
            <a:ext cx="3799777" cy="493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b="1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프로그램 설명</a:t>
            </a:r>
            <a:endParaRPr kumimoji="0" lang="ko-KR" altLang="en-US" sz="18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7" name="TextBox 3116"/>
          <p:cNvSpPr txBox="1"/>
          <p:nvPr/>
        </p:nvSpPr>
        <p:spPr>
          <a:xfrm>
            <a:off x="186491" y="1979014"/>
            <a:ext cx="649157" cy="5840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03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8" name="TextBox 3117"/>
          <p:cNvSpPr txBox="1"/>
          <p:nvPr/>
        </p:nvSpPr>
        <p:spPr>
          <a:xfrm>
            <a:off x="996854" y="1338629"/>
            <a:ext cx="4248941" cy="495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 err="1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차별점</a:t>
            </a:r>
            <a:r>
              <a:rPr kumimoji="0" lang="en-US" altLang="ko-KR" sz="18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?</a:t>
            </a:r>
            <a:endParaRPr kumimoji="0" lang="ko-KR" altLang="en-US" sz="18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19" name="TextBox 3118"/>
          <p:cNvSpPr txBox="1"/>
          <p:nvPr/>
        </p:nvSpPr>
        <p:spPr>
          <a:xfrm>
            <a:off x="186491" y="2635115"/>
            <a:ext cx="649157" cy="5729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04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20" name="TextBox 3119"/>
          <p:cNvSpPr txBox="1"/>
          <p:nvPr/>
        </p:nvSpPr>
        <p:spPr>
          <a:xfrm>
            <a:off x="1028964" y="3355385"/>
            <a:ext cx="3425186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시연</a:t>
            </a:r>
            <a:endParaRPr kumimoji="0" lang="ko-KR" altLang="en-US" sz="18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24" name="TextBox 3123"/>
          <p:cNvSpPr txBox="1"/>
          <p:nvPr/>
        </p:nvSpPr>
        <p:spPr>
          <a:xfrm>
            <a:off x="186491" y="3355385"/>
            <a:ext cx="649157" cy="5714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05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25" name="TextBox 3124"/>
          <p:cNvSpPr txBox="1"/>
          <p:nvPr/>
        </p:nvSpPr>
        <p:spPr>
          <a:xfrm>
            <a:off x="996854" y="4015786"/>
            <a:ext cx="3799833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결론</a:t>
            </a:r>
            <a:endParaRPr kumimoji="0" lang="ko-KR" altLang="en-US" sz="18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26" name="TextBox 3125"/>
          <p:cNvSpPr txBox="1"/>
          <p:nvPr/>
        </p:nvSpPr>
        <p:spPr>
          <a:xfrm>
            <a:off x="186491" y="4003628"/>
            <a:ext cx="649157" cy="5682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06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3157" name="그룹 3156"/>
          <p:cNvGrpSpPr/>
          <p:nvPr/>
        </p:nvGrpSpPr>
        <p:grpSpPr>
          <a:xfrm>
            <a:off x="3407018" y="504710"/>
            <a:ext cx="727064" cy="709488"/>
            <a:chOff x="3637907" y="557114"/>
            <a:chExt cx="799091" cy="853542"/>
          </a:xfrm>
        </p:grpSpPr>
        <p:sp>
          <p:nvSpPr>
            <p:cNvPr id="3093" name="타원 3092"/>
            <p:cNvSpPr/>
            <p:nvPr/>
          </p:nvSpPr>
          <p:spPr>
            <a:xfrm rot="21600000">
              <a:off x="3637907" y="557114"/>
              <a:ext cx="799091" cy="853542"/>
            </a:xfrm>
            <a:prstGeom prst="ellipse">
              <a:avLst/>
            </a:prstGeom>
            <a:solidFill>
              <a:srgbClr val="F2F2F2"/>
            </a:solidFill>
            <a:ln w="12726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  <a:effectLst>
              <a:outerShdw blurRad="139700" dist="38205" dir="81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130" name="자유형: 도형 3129"/>
            <p:cNvSpPr/>
            <p:nvPr/>
          </p:nvSpPr>
          <p:spPr>
            <a:xfrm>
              <a:off x="3860782" y="780887"/>
              <a:ext cx="315916" cy="413048"/>
            </a:xfrm>
            <a:custGeom>
              <a:avLst/>
              <a:gdLst>
                <a:gd name="T0" fmla="*/ 0 w 221"/>
                <a:gd name="T1" fmla="*/ 0 h 271"/>
                <a:gd name="T2" fmla="*/ 221 w 221"/>
                <a:gd name="T3" fmla="*/ 271 h 271"/>
              </a:gdLst>
              <a:ahLst/>
              <a:cxnLst/>
              <a:rect l="T0" t="T1" r="T2" b="T3"/>
              <a:pathLst>
                <a:path w="221" h="271">
                  <a:moveTo>
                    <a:pt x="23" y="197"/>
                  </a:moveTo>
                  <a:lnTo>
                    <a:pt x="24" y="198"/>
                  </a:lnTo>
                  <a:lnTo>
                    <a:pt x="26" y="198"/>
                  </a:lnTo>
                  <a:lnTo>
                    <a:pt x="28" y="199"/>
                  </a:lnTo>
                  <a:lnTo>
                    <a:pt x="29" y="200"/>
                  </a:lnTo>
                  <a:lnTo>
                    <a:pt x="55" y="229"/>
                  </a:lnTo>
                  <a:lnTo>
                    <a:pt x="69" y="219"/>
                  </a:lnTo>
                  <a:lnTo>
                    <a:pt x="70" y="218"/>
                  </a:lnTo>
                  <a:lnTo>
                    <a:pt x="72" y="217"/>
                  </a:lnTo>
                  <a:lnTo>
                    <a:pt x="73" y="217"/>
                  </a:lnTo>
                  <a:lnTo>
                    <a:pt x="75" y="217"/>
                  </a:lnTo>
                  <a:lnTo>
                    <a:pt x="77" y="218"/>
                  </a:lnTo>
                  <a:lnTo>
                    <a:pt x="78" y="218"/>
                  </a:lnTo>
                  <a:lnTo>
                    <a:pt x="80" y="220"/>
                  </a:lnTo>
                  <a:lnTo>
                    <a:pt x="81" y="221"/>
                  </a:lnTo>
                  <a:lnTo>
                    <a:pt x="81" y="223"/>
                  </a:lnTo>
                  <a:lnTo>
                    <a:pt x="81" y="224"/>
                  </a:lnTo>
                  <a:lnTo>
                    <a:pt x="81" y="226"/>
                  </a:lnTo>
                  <a:lnTo>
                    <a:pt x="81" y="228"/>
                  </a:lnTo>
                  <a:lnTo>
                    <a:pt x="80" y="229"/>
                  </a:lnTo>
                  <a:lnTo>
                    <a:pt x="78" y="231"/>
                  </a:lnTo>
                  <a:lnTo>
                    <a:pt x="59" y="246"/>
                  </a:lnTo>
                  <a:lnTo>
                    <a:pt x="57" y="247"/>
                  </a:lnTo>
                  <a:lnTo>
                    <a:pt x="56" y="248"/>
                  </a:lnTo>
                  <a:lnTo>
                    <a:pt x="54" y="248"/>
                  </a:lnTo>
                  <a:lnTo>
                    <a:pt x="53" y="248"/>
                  </a:lnTo>
                  <a:lnTo>
                    <a:pt x="51" y="247"/>
                  </a:lnTo>
                  <a:lnTo>
                    <a:pt x="50" y="246"/>
                  </a:lnTo>
                  <a:lnTo>
                    <a:pt x="48" y="245"/>
                  </a:lnTo>
                  <a:lnTo>
                    <a:pt x="17" y="210"/>
                  </a:lnTo>
                  <a:lnTo>
                    <a:pt x="16" y="209"/>
                  </a:lnTo>
                  <a:lnTo>
                    <a:pt x="16" y="207"/>
                  </a:lnTo>
                  <a:lnTo>
                    <a:pt x="15" y="205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7" y="201"/>
                  </a:lnTo>
                  <a:lnTo>
                    <a:pt x="18" y="199"/>
                  </a:lnTo>
                  <a:lnTo>
                    <a:pt x="20" y="198"/>
                  </a:lnTo>
                  <a:lnTo>
                    <a:pt x="21" y="198"/>
                  </a:lnTo>
                  <a:lnTo>
                    <a:pt x="23" y="197"/>
                  </a:lnTo>
                  <a:close/>
                  <a:moveTo>
                    <a:pt x="147" y="190"/>
                  </a:moveTo>
                  <a:lnTo>
                    <a:pt x="112" y="190"/>
                  </a:lnTo>
                  <a:lnTo>
                    <a:pt x="111" y="190"/>
                  </a:lnTo>
                  <a:lnTo>
                    <a:pt x="110" y="190"/>
                  </a:lnTo>
                  <a:lnTo>
                    <a:pt x="109" y="191"/>
                  </a:lnTo>
                  <a:lnTo>
                    <a:pt x="109" y="192"/>
                  </a:lnTo>
                  <a:lnTo>
                    <a:pt x="108" y="194"/>
                  </a:lnTo>
                  <a:lnTo>
                    <a:pt x="108" y="197"/>
                  </a:lnTo>
                  <a:lnTo>
                    <a:pt x="109" y="199"/>
                  </a:lnTo>
                  <a:lnTo>
                    <a:pt x="109" y="200"/>
                  </a:lnTo>
                  <a:lnTo>
                    <a:pt x="110" y="201"/>
                  </a:lnTo>
                  <a:lnTo>
                    <a:pt x="111" y="201"/>
                  </a:lnTo>
                  <a:lnTo>
                    <a:pt x="112" y="201"/>
                  </a:lnTo>
                  <a:lnTo>
                    <a:pt x="147" y="201"/>
                  </a:lnTo>
                  <a:lnTo>
                    <a:pt x="148" y="201"/>
                  </a:lnTo>
                  <a:lnTo>
                    <a:pt x="149" y="201"/>
                  </a:lnTo>
                  <a:lnTo>
                    <a:pt x="150" y="200"/>
                  </a:lnTo>
                  <a:lnTo>
                    <a:pt x="151" y="199"/>
                  </a:lnTo>
                  <a:lnTo>
                    <a:pt x="151" y="197"/>
                  </a:lnTo>
                  <a:lnTo>
                    <a:pt x="151" y="194"/>
                  </a:lnTo>
                  <a:lnTo>
                    <a:pt x="151" y="192"/>
                  </a:lnTo>
                  <a:lnTo>
                    <a:pt x="150" y="191"/>
                  </a:lnTo>
                  <a:lnTo>
                    <a:pt x="149" y="190"/>
                  </a:lnTo>
                  <a:lnTo>
                    <a:pt x="148" y="190"/>
                  </a:lnTo>
                  <a:lnTo>
                    <a:pt x="147" y="190"/>
                  </a:lnTo>
                  <a:lnTo>
                    <a:pt x="147" y="190"/>
                  </a:lnTo>
                  <a:close/>
                  <a:moveTo>
                    <a:pt x="161" y="181"/>
                  </a:moveTo>
                  <a:lnTo>
                    <a:pt x="160" y="181"/>
                  </a:lnTo>
                  <a:lnTo>
                    <a:pt x="159" y="182"/>
                  </a:lnTo>
                  <a:lnTo>
                    <a:pt x="158" y="183"/>
                  </a:lnTo>
                  <a:lnTo>
                    <a:pt x="157" y="184"/>
                  </a:lnTo>
                  <a:lnTo>
                    <a:pt x="157" y="185"/>
                  </a:lnTo>
                  <a:lnTo>
                    <a:pt x="158" y="186"/>
                  </a:lnTo>
                  <a:lnTo>
                    <a:pt x="158" y="187"/>
                  </a:lnTo>
                  <a:lnTo>
                    <a:pt x="173" y="203"/>
                  </a:lnTo>
                  <a:lnTo>
                    <a:pt x="173" y="204"/>
                  </a:lnTo>
                  <a:lnTo>
                    <a:pt x="174" y="204"/>
                  </a:lnTo>
                  <a:lnTo>
                    <a:pt x="175" y="204"/>
                  </a:lnTo>
                  <a:lnTo>
                    <a:pt x="176" y="204"/>
                  </a:lnTo>
                  <a:lnTo>
                    <a:pt x="178" y="203"/>
                  </a:lnTo>
                  <a:lnTo>
                    <a:pt x="186" y="196"/>
                  </a:lnTo>
                  <a:lnTo>
                    <a:pt x="187" y="195"/>
                  </a:lnTo>
                  <a:lnTo>
                    <a:pt x="188" y="194"/>
                  </a:lnTo>
                  <a:lnTo>
                    <a:pt x="188" y="193"/>
                  </a:lnTo>
                  <a:lnTo>
                    <a:pt x="188" y="192"/>
                  </a:lnTo>
                  <a:lnTo>
                    <a:pt x="187" y="191"/>
                  </a:lnTo>
                  <a:lnTo>
                    <a:pt x="186" y="190"/>
                  </a:lnTo>
                  <a:lnTo>
                    <a:pt x="185" y="190"/>
                  </a:lnTo>
                  <a:lnTo>
                    <a:pt x="184" y="190"/>
                  </a:lnTo>
                  <a:lnTo>
                    <a:pt x="183" y="190"/>
                  </a:lnTo>
                  <a:lnTo>
                    <a:pt x="182" y="191"/>
                  </a:lnTo>
                  <a:lnTo>
                    <a:pt x="176" y="196"/>
                  </a:lnTo>
                  <a:lnTo>
                    <a:pt x="164" y="182"/>
                  </a:lnTo>
                  <a:lnTo>
                    <a:pt x="163" y="181"/>
                  </a:lnTo>
                  <a:lnTo>
                    <a:pt x="162" y="181"/>
                  </a:lnTo>
                  <a:lnTo>
                    <a:pt x="161" y="181"/>
                  </a:lnTo>
                  <a:lnTo>
                    <a:pt x="161" y="181"/>
                  </a:lnTo>
                  <a:close/>
                  <a:moveTo>
                    <a:pt x="50" y="170"/>
                  </a:moveTo>
                  <a:lnTo>
                    <a:pt x="45" y="171"/>
                  </a:lnTo>
                  <a:lnTo>
                    <a:pt x="40" y="171"/>
                  </a:lnTo>
                  <a:lnTo>
                    <a:pt x="35" y="173"/>
                  </a:lnTo>
                  <a:lnTo>
                    <a:pt x="31" y="174"/>
                  </a:lnTo>
                  <a:lnTo>
                    <a:pt x="26" y="176"/>
                  </a:lnTo>
                  <a:lnTo>
                    <a:pt x="22" y="179"/>
                  </a:lnTo>
                  <a:lnTo>
                    <a:pt x="18" y="182"/>
                  </a:lnTo>
                  <a:lnTo>
                    <a:pt x="15" y="185"/>
                  </a:lnTo>
                  <a:lnTo>
                    <a:pt x="11" y="189"/>
                  </a:lnTo>
                  <a:lnTo>
                    <a:pt x="9" y="192"/>
                  </a:lnTo>
                  <a:lnTo>
                    <a:pt x="6" y="197"/>
                  </a:lnTo>
                  <a:lnTo>
                    <a:pt x="4" y="201"/>
                  </a:lnTo>
                  <a:lnTo>
                    <a:pt x="2" y="206"/>
                  </a:lnTo>
                  <a:lnTo>
                    <a:pt x="1" y="211"/>
                  </a:lnTo>
                  <a:lnTo>
                    <a:pt x="0" y="215"/>
                  </a:lnTo>
                  <a:lnTo>
                    <a:pt x="0" y="221"/>
                  </a:lnTo>
                  <a:lnTo>
                    <a:pt x="0" y="226"/>
                  </a:lnTo>
                  <a:lnTo>
                    <a:pt x="1" y="231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6" y="245"/>
                  </a:lnTo>
                  <a:lnTo>
                    <a:pt x="9" y="249"/>
                  </a:lnTo>
                  <a:lnTo>
                    <a:pt x="11" y="253"/>
                  </a:lnTo>
                  <a:lnTo>
                    <a:pt x="15" y="256"/>
                  </a:lnTo>
                  <a:lnTo>
                    <a:pt x="18" y="260"/>
                  </a:lnTo>
                  <a:lnTo>
                    <a:pt x="22" y="262"/>
                  </a:lnTo>
                  <a:lnTo>
                    <a:pt x="26" y="265"/>
                  </a:lnTo>
                  <a:lnTo>
                    <a:pt x="31" y="267"/>
                  </a:lnTo>
                  <a:lnTo>
                    <a:pt x="35" y="269"/>
                  </a:lnTo>
                  <a:lnTo>
                    <a:pt x="40" y="270"/>
                  </a:lnTo>
                  <a:lnTo>
                    <a:pt x="45" y="271"/>
                  </a:lnTo>
                  <a:lnTo>
                    <a:pt x="50" y="271"/>
                  </a:lnTo>
                  <a:lnTo>
                    <a:pt x="55" y="271"/>
                  </a:lnTo>
                  <a:lnTo>
                    <a:pt x="60" y="270"/>
                  </a:lnTo>
                  <a:lnTo>
                    <a:pt x="65" y="269"/>
                  </a:lnTo>
                  <a:lnTo>
                    <a:pt x="70" y="267"/>
                  </a:lnTo>
                  <a:lnTo>
                    <a:pt x="74" y="265"/>
                  </a:lnTo>
                  <a:lnTo>
                    <a:pt x="78" y="262"/>
                  </a:lnTo>
                  <a:lnTo>
                    <a:pt x="82" y="260"/>
                  </a:lnTo>
                  <a:lnTo>
                    <a:pt x="86" y="256"/>
                  </a:lnTo>
                  <a:lnTo>
                    <a:pt x="89" y="253"/>
                  </a:lnTo>
                  <a:lnTo>
                    <a:pt x="92" y="249"/>
                  </a:lnTo>
                  <a:lnTo>
                    <a:pt x="94" y="245"/>
                  </a:lnTo>
                  <a:lnTo>
                    <a:pt x="97" y="240"/>
                  </a:lnTo>
                  <a:lnTo>
                    <a:pt x="98" y="236"/>
                  </a:lnTo>
                  <a:lnTo>
                    <a:pt x="100" y="231"/>
                  </a:lnTo>
                  <a:lnTo>
                    <a:pt x="100" y="226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11"/>
                  </a:lnTo>
                  <a:lnTo>
                    <a:pt x="98" y="206"/>
                  </a:lnTo>
                  <a:lnTo>
                    <a:pt x="97" y="201"/>
                  </a:lnTo>
                  <a:lnTo>
                    <a:pt x="94" y="197"/>
                  </a:lnTo>
                  <a:lnTo>
                    <a:pt x="92" y="192"/>
                  </a:lnTo>
                  <a:lnTo>
                    <a:pt x="89" y="189"/>
                  </a:lnTo>
                  <a:lnTo>
                    <a:pt x="86" y="185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4" y="176"/>
                  </a:lnTo>
                  <a:lnTo>
                    <a:pt x="70" y="174"/>
                  </a:lnTo>
                  <a:lnTo>
                    <a:pt x="65" y="173"/>
                  </a:lnTo>
                  <a:lnTo>
                    <a:pt x="60" y="171"/>
                  </a:lnTo>
                  <a:lnTo>
                    <a:pt x="55" y="171"/>
                  </a:lnTo>
                  <a:lnTo>
                    <a:pt x="50" y="170"/>
                  </a:lnTo>
                  <a:lnTo>
                    <a:pt x="50" y="170"/>
                  </a:lnTo>
                  <a:close/>
                  <a:moveTo>
                    <a:pt x="147" y="155"/>
                  </a:moveTo>
                  <a:lnTo>
                    <a:pt x="104" y="155"/>
                  </a:lnTo>
                  <a:lnTo>
                    <a:pt x="103" y="155"/>
                  </a:lnTo>
                  <a:lnTo>
                    <a:pt x="102" y="156"/>
                  </a:lnTo>
                  <a:lnTo>
                    <a:pt x="101" y="156"/>
                  </a:lnTo>
                  <a:lnTo>
                    <a:pt x="101" y="157"/>
                  </a:lnTo>
                  <a:lnTo>
                    <a:pt x="101" y="159"/>
                  </a:lnTo>
                  <a:lnTo>
                    <a:pt x="101" y="163"/>
                  </a:lnTo>
                  <a:lnTo>
                    <a:pt x="101" y="164"/>
                  </a:lnTo>
                  <a:lnTo>
                    <a:pt x="101" y="165"/>
                  </a:lnTo>
                  <a:lnTo>
                    <a:pt x="102" y="166"/>
                  </a:lnTo>
                  <a:lnTo>
                    <a:pt x="103" y="166"/>
                  </a:lnTo>
                  <a:lnTo>
                    <a:pt x="104" y="166"/>
                  </a:lnTo>
                  <a:lnTo>
                    <a:pt x="147" y="166"/>
                  </a:lnTo>
                  <a:lnTo>
                    <a:pt x="148" y="166"/>
                  </a:lnTo>
                  <a:lnTo>
                    <a:pt x="149" y="166"/>
                  </a:lnTo>
                  <a:lnTo>
                    <a:pt x="150" y="165"/>
                  </a:lnTo>
                  <a:lnTo>
                    <a:pt x="151" y="164"/>
                  </a:lnTo>
                  <a:lnTo>
                    <a:pt x="151" y="163"/>
                  </a:lnTo>
                  <a:lnTo>
                    <a:pt x="151" y="159"/>
                  </a:lnTo>
                  <a:lnTo>
                    <a:pt x="151" y="157"/>
                  </a:lnTo>
                  <a:lnTo>
                    <a:pt x="150" y="156"/>
                  </a:lnTo>
                  <a:lnTo>
                    <a:pt x="149" y="156"/>
                  </a:lnTo>
                  <a:lnTo>
                    <a:pt x="148" y="155"/>
                  </a:lnTo>
                  <a:lnTo>
                    <a:pt x="147" y="155"/>
                  </a:lnTo>
                  <a:lnTo>
                    <a:pt x="147" y="155"/>
                  </a:lnTo>
                  <a:close/>
                  <a:moveTo>
                    <a:pt x="161" y="148"/>
                  </a:moveTo>
                  <a:lnTo>
                    <a:pt x="160" y="148"/>
                  </a:lnTo>
                  <a:lnTo>
                    <a:pt x="159" y="149"/>
                  </a:lnTo>
                  <a:lnTo>
                    <a:pt x="158" y="150"/>
                  </a:lnTo>
                  <a:lnTo>
                    <a:pt x="157" y="151"/>
                  </a:lnTo>
                  <a:lnTo>
                    <a:pt x="157" y="152"/>
                  </a:lnTo>
                  <a:lnTo>
                    <a:pt x="158" y="153"/>
                  </a:lnTo>
                  <a:lnTo>
                    <a:pt x="158" y="154"/>
                  </a:lnTo>
                  <a:lnTo>
                    <a:pt x="173" y="170"/>
                  </a:lnTo>
                  <a:lnTo>
                    <a:pt x="173" y="170"/>
                  </a:lnTo>
                  <a:lnTo>
                    <a:pt x="174" y="171"/>
                  </a:lnTo>
                  <a:lnTo>
                    <a:pt x="175" y="171"/>
                  </a:lnTo>
                  <a:lnTo>
                    <a:pt x="176" y="171"/>
                  </a:lnTo>
                  <a:lnTo>
                    <a:pt x="178" y="170"/>
                  </a:lnTo>
                  <a:lnTo>
                    <a:pt x="186" y="163"/>
                  </a:lnTo>
                  <a:lnTo>
                    <a:pt x="187" y="162"/>
                  </a:lnTo>
                  <a:lnTo>
                    <a:pt x="188" y="161"/>
                  </a:lnTo>
                  <a:lnTo>
                    <a:pt x="188" y="160"/>
                  </a:lnTo>
                  <a:lnTo>
                    <a:pt x="188" y="159"/>
                  </a:lnTo>
                  <a:lnTo>
                    <a:pt x="187" y="158"/>
                  </a:lnTo>
                  <a:lnTo>
                    <a:pt x="186" y="157"/>
                  </a:lnTo>
                  <a:lnTo>
                    <a:pt x="185" y="157"/>
                  </a:lnTo>
                  <a:lnTo>
                    <a:pt x="184" y="157"/>
                  </a:lnTo>
                  <a:lnTo>
                    <a:pt x="183" y="157"/>
                  </a:lnTo>
                  <a:lnTo>
                    <a:pt x="182" y="157"/>
                  </a:lnTo>
                  <a:lnTo>
                    <a:pt x="176" y="162"/>
                  </a:lnTo>
                  <a:lnTo>
                    <a:pt x="164" y="149"/>
                  </a:lnTo>
                  <a:lnTo>
                    <a:pt x="163" y="148"/>
                  </a:lnTo>
                  <a:lnTo>
                    <a:pt x="162" y="148"/>
                  </a:lnTo>
                  <a:lnTo>
                    <a:pt x="161" y="148"/>
                  </a:lnTo>
                  <a:lnTo>
                    <a:pt x="161" y="148"/>
                  </a:lnTo>
                  <a:close/>
                  <a:moveTo>
                    <a:pt x="147" y="124"/>
                  </a:moveTo>
                  <a:lnTo>
                    <a:pt x="85" y="124"/>
                  </a:lnTo>
                  <a:lnTo>
                    <a:pt x="84" y="124"/>
                  </a:lnTo>
                  <a:lnTo>
                    <a:pt x="83" y="125"/>
                  </a:lnTo>
                  <a:lnTo>
                    <a:pt x="82" y="125"/>
                  </a:lnTo>
                  <a:lnTo>
                    <a:pt x="81" y="127"/>
                  </a:lnTo>
                  <a:lnTo>
                    <a:pt x="81" y="128"/>
                  </a:lnTo>
                  <a:lnTo>
                    <a:pt x="81" y="132"/>
                  </a:lnTo>
                  <a:lnTo>
                    <a:pt x="81" y="133"/>
                  </a:lnTo>
                  <a:lnTo>
                    <a:pt x="82" y="134"/>
                  </a:lnTo>
                  <a:lnTo>
                    <a:pt x="83" y="135"/>
                  </a:lnTo>
                  <a:lnTo>
                    <a:pt x="84" y="135"/>
                  </a:lnTo>
                  <a:lnTo>
                    <a:pt x="85" y="135"/>
                  </a:lnTo>
                  <a:lnTo>
                    <a:pt x="147" y="135"/>
                  </a:lnTo>
                  <a:lnTo>
                    <a:pt x="148" y="135"/>
                  </a:lnTo>
                  <a:lnTo>
                    <a:pt x="149" y="135"/>
                  </a:lnTo>
                  <a:lnTo>
                    <a:pt x="150" y="134"/>
                  </a:lnTo>
                  <a:lnTo>
                    <a:pt x="151" y="133"/>
                  </a:lnTo>
                  <a:lnTo>
                    <a:pt x="151" y="132"/>
                  </a:lnTo>
                  <a:lnTo>
                    <a:pt x="151" y="128"/>
                  </a:lnTo>
                  <a:lnTo>
                    <a:pt x="151" y="127"/>
                  </a:lnTo>
                  <a:lnTo>
                    <a:pt x="150" y="125"/>
                  </a:lnTo>
                  <a:lnTo>
                    <a:pt x="149" y="125"/>
                  </a:lnTo>
                  <a:lnTo>
                    <a:pt x="148" y="124"/>
                  </a:lnTo>
                  <a:lnTo>
                    <a:pt x="147" y="124"/>
                  </a:lnTo>
                  <a:lnTo>
                    <a:pt x="147" y="124"/>
                  </a:lnTo>
                  <a:close/>
                  <a:moveTo>
                    <a:pt x="161" y="115"/>
                  </a:moveTo>
                  <a:lnTo>
                    <a:pt x="160" y="115"/>
                  </a:lnTo>
                  <a:lnTo>
                    <a:pt x="159" y="116"/>
                  </a:lnTo>
                  <a:lnTo>
                    <a:pt x="158" y="117"/>
                  </a:lnTo>
                  <a:lnTo>
                    <a:pt x="157" y="118"/>
                  </a:lnTo>
                  <a:lnTo>
                    <a:pt x="157" y="119"/>
                  </a:lnTo>
                  <a:lnTo>
                    <a:pt x="158" y="120"/>
                  </a:lnTo>
                  <a:lnTo>
                    <a:pt x="158" y="121"/>
                  </a:lnTo>
                  <a:lnTo>
                    <a:pt x="173" y="137"/>
                  </a:lnTo>
                  <a:lnTo>
                    <a:pt x="173" y="137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76" y="138"/>
                  </a:lnTo>
                  <a:lnTo>
                    <a:pt x="178" y="137"/>
                  </a:lnTo>
                  <a:lnTo>
                    <a:pt x="186" y="130"/>
                  </a:lnTo>
                  <a:lnTo>
                    <a:pt x="187" y="129"/>
                  </a:lnTo>
                  <a:lnTo>
                    <a:pt x="188" y="128"/>
                  </a:lnTo>
                  <a:lnTo>
                    <a:pt x="188" y="127"/>
                  </a:lnTo>
                  <a:lnTo>
                    <a:pt x="188" y="126"/>
                  </a:lnTo>
                  <a:lnTo>
                    <a:pt x="187" y="125"/>
                  </a:lnTo>
                  <a:lnTo>
                    <a:pt x="186" y="124"/>
                  </a:lnTo>
                  <a:lnTo>
                    <a:pt x="185" y="124"/>
                  </a:lnTo>
                  <a:lnTo>
                    <a:pt x="184" y="124"/>
                  </a:lnTo>
                  <a:lnTo>
                    <a:pt x="183" y="124"/>
                  </a:lnTo>
                  <a:lnTo>
                    <a:pt x="182" y="125"/>
                  </a:lnTo>
                  <a:lnTo>
                    <a:pt x="176" y="130"/>
                  </a:lnTo>
                  <a:lnTo>
                    <a:pt x="164" y="116"/>
                  </a:lnTo>
                  <a:lnTo>
                    <a:pt x="163" y="115"/>
                  </a:lnTo>
                  <a:lnTo>
                    <a:pt x="162" y="115"/>
                  </a:lnTo>
                  <a:lnTo>
                    <a:pt x="161" y="115"/>
                  </a:lnTo>
                  <a:lnTo>
                    <a:pt x="161" y="115"/>
                  </a:lnTo>
                  <a:close/>
                  <a:moveTo>
                    <a:pt x="147" y="89"/>
                  </a:moveTo>
                  <a:lnTo>
                    <a:pt x="85" y="89"/>
                  </a:lnTo>
                  <a:lnTo>
                    <a:pt x="84" y="89"/>
                  </a:lnTo>
                  <a:lnTo>
                    <a:pt x="83" y="90"/>
                  </a:lnTo>
                  <a:lnTo>
                    <a:pt x="82" y="91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1" y="97"/>
                  </a:lnTo>
                  <a:lnTo>
                    <a:pt x="81" y="98"/>
                  </a:lnTo>
                  <a:lnTo>
                    <a:pt x="82" y="99"/>
                  </a:lnTo>
                  <a:lnTo>
                    <a:pt x="83" y="100"/>
                  </a:lnTo>
                  <a:lnTo>
                    <a:pt x="84" y="100"/>
                  </a:lnTo>
                  <a:lnTo>
                    <a:pt x="85" y="101"/>
                  </a:lnTo>
                  <a:lnTo>
                    <a:pt x="147" y="101"/>
                  </a:lnTo>
                  <a:lnTo>
                    <a:pt x="148" y="100"/>
                  </a:lnTo>
                  <a:lnTo>
                    <a:pt x="149" y="100"/>
                  </a:lnTo>
                  <a:lnTo>
                    <a:pt x="150" y="99"/>
                  </a:lnTo>
                  <a:lnTo>
                    <a:pt x="151" y="98"/>
                  </a:lnTo>
                  <a:lnTo>
                    <a:pt x="151" y="97"/>
                  </a:lnTo>
                  <a:lnTo>
                    <a:pt x="151" y="93"/>
                  </a:lnTo>
                  <a:lnTo>
                    <a:pt x="151" y="92"/>
                  </a:lnTo>
                  <a:lnTo>
                    <a:pt x="150" y="91"/>
                  </a:lnTo>
                  <a:lnTo>
                    <a:pt x="149" y="90"/>
                  </a:lnTo>
                  <a:lnTo>
                    <a:pt x="148" y="89"/>
                  </a:lnTo>
                  <a:lnTo>
                    <a:pt x="147" y="89"/>
                  </a:lnTo>
                  <a:lnTo>
                    <a:pt x="147" y="89"/>
                  </a:lnTo>
                  <a:close/>
                  <a:moveTo>
                    <a:pt x="161" y="80"/>
                  </a:moveTo>
                  <a:lnTo>
                    <a:pt x="160" y="81"/>
                  </a:lnTo>
                  <a:lnTo>
                    <a:pt x="159" y="81"/>
                  </a:lnTo>
                  <a:lnTo>
                    <a:pt x="158" y="82"/>
                  </a:lnTo>
                  <a:lnTo>
                    <a:pt x="157" y="83"/>
                  </a:lnTo>
                  <a:lnTo>
                    <a:pt x="157" y="84"/>
                  </a:lnTo>
                  <a:lnTo>
                    <a:pt x="158" y="85"/>
                  </a:lnTo>
                  <a:lnTo>
                    <a:pt x="158" y="86"/>
                  </a:lnTo>
                  <a:lnTo>
                    <a:pt x="173" y="102"/>
                  </a:lnTo>
                  <a:lnTo>
                    <a:pt x="173" y="103"/>
                  </a:lnTo>
                  <a:lnTo>
                    <a:pt x="174" y="104"/>
                  </a:lnTo>
                  <a:lnTo>
                    <a:pt x="175" y="104"/>
                  </a:lnTo>
                  <a:lnTo>
                    <a:pt x="176" y="103"/>
                  </a:lnTo>
                  <a:lnTo>
                    <a:pt x="178" y="103"/>
                  </a:lnTo>
                  <a:lnTo>
                    <a:pt x="186" y="96"/>
                  </a:lnTo>
                  <a:lnTo>
                    <a:pt x="187" y="95"/>
                  </a:lnTo>
                  <a:lnTo>
                    <a:pt x="188" y="94"/>
                  </a:lnTo>
                  <a:lnTo>
                    <a:pt x="188" y="93"/>
                  </a:lnTo>
                  <a:lnTo>
                    <a:pt x="188" y="92"/>
                  </a:lnTo>
                  <a:lnTo>
                    <a:pt x="187" y="91"/>
                  </a:lnTo>
                  <a:lnTo>
                    <a:pt x="186" y="90"/>
                  </a:lnTo>
                  <a:lnTo>
                    <a:pt x="185" y="89"/>
                  </a:lnTo>
                  <a:lnTo>
                    <a:pt x="184" y="89"/>
                  </a:lnTo>
                  <a:lnTo>
                    <a:pt x="183" y="90"/>
                  </a:lnTo>
                  <a:lnTo>
                    <a:pt x="182" y="90"/>
                  </a:lnTo>
                  <a:lnTo>
                    <a:pt x="176" y="95"/>
                  </a:lnTo>
                  <a:lnTo>
                    <a:pt x="164" y="82"/>
                  </a:lnTo>
                  <a:lnTo>
                    <a:pt x="163" y="81"/>
                  </a:lnTo>
                  <a:lnTo>
                    <a:pt x="162" y="80"/>
                  </a:lnTo>
                  <a:lnTo>
                    <a:pt x="161" y="80"/>
                  </a:lnTo>
                  <a:lnTo>
                    <a:pt x="161" y="80"/>
                  </a:lnTo>
                  <a:close/>
                  <a:moveTo>
                    <a:pt x="209" y="27"/>
                  </a:moveTo>
                  <a:lnTo>
                    <a:pt x="178" y="27"/>
                  </a:lnTo>
                  <a:lnTo>
                    <a:pt x="178" y="29"/>
                  </a:lnTo>
                  <a:lnTo>
                    <a:pt x="178" y="31"/>
                  </a:lnTo>
                  <a:lnTo>
                    <a:pt x="178" y="34"/>
                  </a:lnTo>
                  <a:lnTo>
                    <a:pt x="177" y="37"/>
                  </a:lnTo>
                  <a:lnTo>
                    <a:pt x="176" y="40"/>
                  </a:lnTo>
                  <a:lnTo>
                    <a:pt x="174" y="42"/>
                  </a:lnTo>
                  <a:lnTo>
                    <a:pt x="172" y="45"/>
                  </a:lnTo>
                  <a:lnTo>
                    <a:pt x="170" y="47"/>
                  </a:lnTo>
                  <a:lnTo>
                    <a:pt x="168" y="48"/>
                  </a:lnTo>
                  <a:lnTo>
                    <a:pt x="165" y="49"/>
                  </a:lnTo>
                  <a:lnTo>
                    <a:pt x="162" y="50"/>
                  </a:lnTo>
                  <a:lnTo>
                    <a:pt x="159" y="50"/>
                  </a:lnTo>
                  <a:lnTo>
                    <a:pt x="108" y="50"/>
                  </a:lnTo>
                  <a:lnTo>
                    <a:pt x="105" y="50"/>
                  </a:lnTo>
                  <a:lnTo>
                    <a:pt x="102" y="49"/>
                  </a:lnTo>
                  <a:lnTo>
                    <a:pt x="99" y="48"/>
                  </a:lnTo>
                  <a:lnTo>
                    <a:pt x="97" y="47"/>
                  </a:lnTo>
                  <a:lnTo>
                    <a:pt x="95" y="45"/>
                  </a:lnTo>
                  <a:lnTo>
                    <a:pt x="93" y="42"/>
                  </a:lnTo>
                  <a:lnTo>
                    <a:pt x="91" y="40"/>
                  </a:lnTo>
                  <a:lnTo>
                    <a:pt x="90" y="37"/>
                  </a:lnTo>
                  <a:lnTo>
                    <a:pt x="89" y="34"/>
                  </a:lnTo>
                  <a:lnTo>
                    <a:pt x="89" y="31"/>
                  </a:lnTo>
                  <a:lnTo>
                    <a:pt x="89" y="29"/>
                  </a:lnTo>
                  <a:lnTo>
                    <a:pt x="89" y="27"/>
                  </a:lnTo>
                  <a:lnTo>
                    <a:pt x="66" y="27"/>
                  </a:lnTo>
                  <a:lnTo>
                    <a:pt x="62" y="27"/>
                  </a:lnTo>
                  <a:lnTo>
                    <a:pt x="60" y="28"/>
                  </a:lnTo>
                  <a:lnTo>
                    <a:pt x="57" y="29"/>
                  </a:lnTo>
                  <a:lnTo>
                    <a:pt x="54" y="30"/>
                  </a:lnTo>
                  <a:lnTo>
                    <a:pt x="52" y="31"/>
                  </a:lnTo>
                  <a:lnTo>
                    <a:pt x="51" y="32"/>
                  </a:lnTo>
                  <a:lnTo>
                    <a:pt x="49" y="34"/>
                  </a:lnTo>
                  <a:lnTo>
                    <a:pt x="48" y="36"/>
                  </a:lnTo>
                  <a:lnTo>
                    <a:pt x="47" y="38"/>
                  </a:lnTo>
                  <a:lnTo>
                    <a:pt x="47" y="40"/>
                  </a:lnTo>
                  <a:lnTo>
                    <a:pt x="46" y="43"/>
                  </a:lnTo>
                  <a:lnTo>
                    <a:pt x="46" y="159"/>
                  </a:lnTo>
                  <a:lnTo>
                    <a:pt x="48" y="159"/>
                  </a:lnTo>
                  <a:lnTo>
                    <a:pt x="50" y="159"/>
                  </a:lnTo>
                  <a:lnTo>
                    <a:pt x="56" y="159"/>
                  </a:lnTo>
                  <a:lnTo>
                    <a:pt x="61" y="160"/>
                  </a:lnTo>
                  <a:lnTo>
                    <a:pt x="66" y="161"/>
                  </a:lnTo>
                  <a:lnTo>
                    <a:pt x="66" y="70"/>
                  </a:lnTo>
                  <a:lnTo>
                    <a:pt x="201" y="70"/>
                  </a:lnTo>
                  <a:lnTo>
                    <a:pt x="201" y="224"/>
                  </a:lnTo>
                  <a:lnTo>
                    <a:pt x="112" y="224"/>
                  </a:lnTo>
                  <a:lnTo>
                    <a:pt x="112" y="230"/>
                  </a:lnTo>
                  <a:lnTo>
                    <a:pt x="111" y="235"/>
                  </a:lnTo>
                  <a:lnTo>
                    <a:pt x="109" y="239"/>
                  </a:lnTo>
                  <a:lnTo>
                    <a:pt x="108" y="244"/>
                  </a:lnTo>
                  <a:lnTo>
                    <a:pt x="205" y="244"/>
                  </a:lnTo>
                  <a:lnTo>
                    <a:pt x="208" y="244"/>
                  </a:lnTo>
                  <a:lnTo>
                    <a:pt x="211" y="243"/>
                  </a:lnTo>
                  <a:lnTo>
                    <a:pt x="213" y="242"/>
                  </a:lnTo>
                  <a:lnTo>
                    <a:pt x="215" y="240"/>
                  </a:lnTo>
                  <a:lnTo>
                    <a:pt x="217" y="238"/>
                  </a:lnTo>
                  <a:lnTo>
                    <a:pt x="219" y="236"/>
                  </a:lnTo>
                  <a:lnTo>
                    <a:pt x="220" y="234"/>
                  </a:lnTo>
                  <a:lnTo>
                    <a:pt x="220" y="231"/>
                  </a:lnTo>
                  <a:lnTo>
                    <a:pt x="221" y="228"/>
                  </a:lnTo>
                  <a:lnTo>
                    <a:pt x="221" y="43"/>
                  </a:lnTo>
                  <a:lnTo>
                    <a:pt x="220" y="40"/>
                  </a:lnTo>
                  <a:lnTo>
                    <a:pt x="220" y="38"/>
                  </a:lnTo>
                  <a:lnTo>
                    <a:pt x="219" y="36"/>
                  </a:lnTo>
                  <a:lnTo>
                    <a:pt x="218" y="33"/>
                  </a:lnTo>
                  <a:lnTo>
                    <a:pt x="217" y="32"/>
                  </a:lnTo>
                  <a:lnTo>
                    <a:pt x="215" y="30"/>
                  </a:lnTo>
                  <a:lnTo>
                    <a:pt x="214" y="29"/>
                  </a:lnTo>
                  <a:lnTo>
                    <a:pt x="212" y="28"/>
                  </a:lnTo>
                  <a:lnTo>
                    <a:pt x="210" y="27"/>
                  </a:lnTo>
                  <a:lnTo>
                    <a:pt x="209" y="27"/>
                  </a:lnTo>
                  <a:lnTo>
                    <a:pt x="209" y="27"/>
                  </a:lnTo>
                  <a:close/>
                  <a:moveTo>
                    <a:pt x="133" y="8"/>
                  </a:moveTo>
                  <a:lnTo>
                    <a:pt x="135" y="8"/>
                  </a:lnTo>
                  <a:lnTo>
                    <a:pt x="136" y="9"/>
                  </a:lnTo>
                  <a:lnTo>
                    <a:pt x="138" y="9"/>
                  </a:lnTo>
                  <a:lnTo>
                    <a:pt x="139" y="11"/>
                  </a:lnTo>
                  <a:lnTo>
                    <a:pt x="139" y="12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8" y="18"/>
                  </a:lnTo>
                  <a:lnTo>
                    <a:pt x="136" y="19"/>
                  </a:lnTo>
                  <a:lnTo>
                    <a:pt x="135" y="19"/>
                  </a:lnTo>
                  <a:lnTo>
                    <a:pt x="133" y="19"/>
                  </a:lnTo>
                  <a:lnTo>
                    <a:pt x="132" y="19"/>
                  </a:lnTo>
                  <a:lnTo>
                    <a:pt x="131" y="19"/>
                  </a:lnTo>
                  <a:lnTo>
                    <a:pt x="129" y="18"/>
                  </a:lnTo>
                  <a:lnTo>
                    <a:pt x="128" y="16"/>
                  </a:lnTo>
                  <a:lnTo>
                    <a:pt x="128" y="15"/>
                  </a:lnTo>
                  <a:lnTo>
                    <a:pt x="128" y="14"/>
                  </a:lnTo>
                  <a:lnTo>
                    <a:pt x="128" y="12"/>
                  </a:lnTo>
                  <a:lnTo>
                    <a:pt x="128" y="11"/>
                  </a:lnTo>
                  <a:lnTo>
                    <a:pt x="129" y="9"/>
                  </a:lnTo>
                  <a:lnTo>
                    <a:pt x="131" y="9"/>
                  </a:lnTo>
                  <a:lnTo>
                    <a:pt x="132" y="8"/>
                  </a:lnTo>
                  <a:lnTo>
                    <a:pt x="133" y="8"/>
                  </a:lnTo>
                  <a:lnTo>
                    <a:pt x="133" y="8"/>
                  </a:lnTo>
                  <a:close/>
                  <a:moveTo>
                    <a:pt x="134" y="0"/>
                  </a:moveTo>
                  <a:lnTo>
                    <a:pt x="133" y="0"/>
                  </a:lnTo>
                  <a:lnTo>
                    <a:pt x="131" y="0"/>
                  </a:lnTo>
                  <a:lnTo>
                    <a:pt x="129" y="1"/>
                  </a:lnTo>
                  <a:lnTo>
                    <a:pt x="127" y="2"/>
                  </a:lnTo>
                  <a:lnTo>
                    <a:pt x="125" y="3"/>
                  </a:lnTo>
                  <a:lnTo>
                    <a:pt x="123" y="5"/>
                  </a:lnTo>
                  <a:lnTo>
                    <a:pt x="122" y="7"/>
                  </a:lnTo>
                  <a:lnTo>
                    <a:pt x="121" y="9"/>
                  </a:lnTo>
                  <a:lnTo>
                    <a:pt x="120" y="11"/>
                  </a:lnTo>
                  <a:lnTo>
                    <a:pt x="120" y="13"/>
                  </a:lnTo>
                  <a:lnTo>
                    <a:pt x="120" y="14"/>
                  </a:lnTo>
                  <a:lnTo>
                    <a:pt x="120" y="15"/>
                  </a:lnTo>
                  <a:lnTo>
                    <a:pt x="119" y="16"/>
                  </a:lnTo>
                  <a:lnTo>
                    <a:pt x="118" y="18"/>
                  </a:lnTo>
                  <a:lnTo>
                    <a:pt x="117" y="19"/>
                  </a:lnTo>
                  <a:lnTo>
                    <a:pt x="116" y="19"/>
                  </a:lnTo>
                  <a:lnTo>
                    <a:pt x="114" y="19"/>
                  </a:lnTo>
                  <a:lnTo>
                    <a:pt x="108" y="19"/>
                  </a:lnTo>
                  <a:lnTo>
                    <a:pt x="106" y="20"/>
                  </a:lnTo>
                  <a:lnTo>
                    <a:pt x="104" y="20"/>
                  </a:lnTo>
                  <a:lnTo>
                    <a:pt x="102" y="21"/>
                  </a:lnTo>
                  <a:lnTo>
                    <a:pt x="100" y="23"/>
                  </a:lnTo>
                  <a:lnTo>
                    <a:pt x="99" y="24"/>
                  </a:lnTo>
                  <a:lnTo>
                    <a:pt x="98" y="26"/>
                  </a:lnTo>
                  <a:lnTo>
                    <a:pt x="97" y="29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7" y="33"/>
                  </a:lnTo>
                  <a:lnTo>
                    <a:pt x="98" y="36"/>
                  </a:lnTo>
                  <a:lnTo>
                    <a:pt x="99" y="38"/>
                  </a:lnTo>
                  <a:lnTo>
                    <a:pt x="100" y="39"/>
                  </a:lnTo>
                  <a:lnTo>
                    <a:pt x="102" y="41"/>
                  </a:lnTo>
                  <a:lnTo>
                    <a:pt x="104" y="42"/>
                  </a:lnTo>
                  <a:lnTo>
                    <a:pt x="106" y="42"/>
                  </a:lnTo>
                  <a:lnTo>
                    <a:pt x="108" y="43"/>
                  </a:lnTo>
                  <a:lnTo>
                    <a:pt x="159" y="43"/>
                  </a:lnTo>
                  <a:lnTo>
                    <a:pt x="161" y="42"/>
                  </a:lnTo>
                  <a:lnTo>
                    <a:pt x="163" y="42"/>
                  </a:lnTo>
                  <a:lnTo>
                    <a:pt x="165" y="41"/>
                  </a:lnTo>
                  <a:lnTo>
                    <a:pt x="167" y="39"/>
                  </a:lnTo>
                  <a:lnTo>
                    <a:pt x="168" y="38"/>
                  </a:lnTo>
                  <a:lnTo>
                    <a:pt x="169" y="36"/>
                  </a:lnTo>
                  <a:lnTo>
                    <a:pt x="170" y="33"/>
                  </a:lnTo>
                  <a:lnTo>
                    <a:pt x="170" y="31"/>
                  </a:lnTo>
                  <a:lnTo>
                    <a:pt x="170" y="31"/>
                  </a:lnTo>
                  <a:lnTo>
                    <a:pt x="170" y="29"/>
                  </a:lnTo>
                  <a:lnTo>
                    <a:pt x="169" y="26"/>
                  </a:lnTo>
                  <a:lnTo>
                    <a:pt x="168" y="24"/>
                  </a:lnTo>
                  <a:lnTo>
                    <a:pt x="167" y="23"/>
                  </a:lnTo>
                  <a:lnTo>
                    <a:pt x="165" y="21"/>
                  </a:lnTo>
                  <a:lnTo>
                    <a:pt x="163" y="20"/>
                  </a:lnTo>
                  <a:lnTo>
                    <a:pt x="161" y="20"/>
                  </a:lnTo>
                  <a:lnTo>
                    <a:pt x="159" y="19"/>
                  </a:lnTo>
                  <a:lnTo>
                    <a:pt x="153" y="19"/>
                  </a:lnTo>
                  <a:lnTo>
                    <a:pt x="151" y="19"/>
                  </a:lnTo>
                  <a:lnTo>
                    <a:pt x="150" y="19"/>
                  </a:lnTo>
                  <a:lnTo>
                    <a:pt x="149" y="18"/>
                  </a:lnTo>
                  <a:lnTo>
                    <a:pt x="148" y="16"/>
                  </a:lnTo>
                  <a:lnTo>
                    <a:pt x="147" y="15"/>
                  </a:lnTo>
                  <a:lnTo>
                    <a:pt x="147" y="14"/>
                  </a:lnTo>
                  <a:lnTo>
                    <a:pt x="147" y="13"/>
                  </a:lnTo>
                  <a:lnTo>
                    <a:pt x="147" y="11"/>
                  </a:lnTo>
                  <a:lnTo>
                    <a:pt x="146" y="9"/>
                  </a:lnTo>
                  <a:lnTo>
                    <a:pt x="145" y="7"/>
                  </a:lnTo>
                  <a:lnTo>
                    <a:pt x="144" y="5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8" y="1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160" name="그룹 3159"/>
          <p:cNvGrpSpPr/>
          <p:nvPr/>
        </p:nvGrpSpPr>
        <p:grpSpPr>
          <a:xfrm>
            <a:off x="8398483" y="3211331"/>
            <a:ext cx="720270" cy="738474"/>
            <a:chOff x="4320388" y="3079173"/>
            <a:chExt cx="887275" cy="888838"/>
          </a:xfrm>
        </p:grpSpPr>
        <p:sp>
          <p:nvSpPr>
            <p:cNvPr id="3096" name="타원 3095"/>
            <p:cNvSpPr/>
            <p:nvPr/>
          </p:nvSpPr>
          <p:spPr>
            <a:xfrm rot="21600000">
              <a:off x="4320388" y="3079173"/>
              <a:ext cx="887275" cy="888838"/>
            </a:xfrm>
            <a:prstGeom prst="ellipse">
              <a:avLst/>
            </a:prstGeom>
            <a:solidFill>
              <a:srgbClr val="F2F2F2"/>
            </a:solidFill>
            <a:ln w="12726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  <a:effectLst>
              <a:outerShdw blurRad="139700" dist="38205" dir="81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3131" name="Group 4"/>
            <p:cNvGrpSpPr/>
            <p:nvPr/>
          </p:nvGrpSpPr>
          <p:grpSpPr>
            <a:xfrm>
              <a:off x="4502912" y="3245843"/>
              <a:ext cx="511065" cy="512683"/>
              <a:chOff x="4502911" y="3245844"/>
              <a:chExt cx="511065" cy="512683"/>
            </a:xfrm>
          </p:grpSpPr>
          <p:sp>
            <p:nvSpPr>
              <p:cNvPr id="3132" name="자유형: 도형 3131"/>
              <p:cNvSpPr/>
              <p:nvPr/>
            </p:nvSpPr>
            <p:spPr>
              <a:xfrm>
                <a:off x="4502911" y="3245844"/>
                <a:ext cx="511065" cy="512683"/>
              </a:xfrm>
              <a:custGeom>
                <a:avLst/>
                <a:gdLst>
                  <a:gd name="T0" fmla="*/ 0 w 322"/>
                  <a:gd name="T1" fmla="*/ 0 h 323"/>
                  <a:gd name="T2" fmla="*/ 322 w 322"/>
                  <a:gd name="T3" fmla="*/ 323 h 323"/>
                </a:gdLst>
                <a:ahLst/>
                <a:cxnLst/>
                <a:rect l="T0" t="T1" r="T2" b="T3"/>
                <a:pathLst>
                  <a:path w="322" h="323">
                    <a:moveTo>
                      <a:pt x="317" y="22"/>
                    </a:moveTo>
                    <a:lnTo>
                      <a:pt x="274" y="22"/>
                    </a:lnTo>
                    <a:lnTo>
                      <a:pt x="274" y="0"/>
                    </a:lnTo>
                    <a:lnTo>
                      <a:pt x="263" y="0"/>
                    </a:lnTo>
                    <a:lnTo>
                      <a:pt x="263" y="22"/>
                    </a:lnTo>
                    <a:lnTo>
                      <a:pt x="220" y="22"/>
                    </a:lnTo>
                    <a:lnTo>
                      <a:pt x="220" y="0"/>
                    </a:lnTo>
                    <a:lnTo>
                      <a:pt x="209" y="0"/>
                    </a:lnTo>
                    <a:lnTo>
                      <a:pt x="209" y="22"/>
                    </a:lnTo>
                    <a:lnTo>
                      <a:pt x="166" y="22"/>
                    </a:lnTo>
                    <a:lnTo>
                      <a:pt x="166" y="0"/>
                    </a:lnTo>
                    <a:lnTo>
                      <a:pt x="155" y="0"/>
                    </a:lnTo>
                    <a:lnTo>
                      <a:pt x="155" y="22"/>
                    </a:lnTo>
                    <a:lnTo>
                      <a:pt x="113" y="22"/>
                    </a:lnTo>
                    <a:lnTo>
                      <a:pt x="113" y="0"/>
                    </a:lnTo>
                    <a:lnTo>
                      <a:pt x="102" y="0"/>
                    </a:lnTo>
                    <a:lnTo>
                      <a:pt x="102" y="22"/>
                    </a:lnTo>
                    <a:lnTo>
                      <a:pt x="59" y="22"/>
                    </a:lnTo>
                    <a:lnTo>
                      <a:pt x="59" y="0"/>
                    </a:lnTo>
                    <a:lnTo>
                      <a:pt x="48" y="0"/>
                    </a:lnTo>
                    <a:lnTo>
                      <a:pt x="48" y="22"/>
                    </a:lnTo>
                    <a:lnTo>
                      <a:pt x="5" y="22"/>
                    </a:lnTo>
                    <a:lnTo>
                      <a:pt x="5" y="22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2" y="23"/>
                    </a:lnTo>
                    <a:lnTo>
                      <a:pt x="1" y="24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0" y="317"/>
                    </a:lnTo>
                    <a:lnTo>
                      <a:pt x="0" y="318"/>
                    </a:lnTo>
                    <a:lnTo>
                      <a:pt x="0" y="319"/>
                    </a:lnTo>
                    <a:lnTo>
                      <a:pt x="0" y="320"/>
                    </a:lnTo>
                    <a:lnTo>
                      <a:pt x="1" y="321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3" y="322"/>
                    </a:lnTo>
                    <a:lnTo>
                      <a:pt x="5" y="323"/>
                    </a:lnTo>
                    <a:lnTo>
                      <a:pt x="5" y="323"/>
                    </a:lnTo>
                    <a:lnTo>
                      <a:pt x="317" y="323"/>
                    </a:lnTo>
                    <a:lnTo>
                      <a:pt x="317" y="323"/>
                    </a:lnTo>
                    <a:lnTo>
                      <a:pt x="318" y="322"/>
                    </a:lnTo>
                    <a:lnTo>
                      <a:pt x="319" y="322"/>
                    </a:lnTo>
                    <a:lnTo>
                      <a:pt x="320" y="321"/>
                    </a:lnTo>
                    <a:lnTo>
                      <a:pt x="321" y="321"/>
                    </a:lnTo>
                    <a:lnTo>
                      <a:pt x="321" y="320"/>
                    </a:lnTo>
                    <a:lnTo>
                      <a:pt x="322" y="319"/>
                    </a:lnTo>
                    <a:lnTo>
                      <a:pt x="322" y="318"/>
                    </a:lnTo>
                    <a:lnTo>
                      <a:pt x="322" y="317"/>
                    </a:lnTo>
                    <a:lnTo>
                      <a:pt x="322" y="27"/>
                    </a:lnTo>
                    <a:lnTo>
                      <a:pt x="322" y="26"/>
                    </a:lnTo>
                    <a:lnTo>
                      <a:pt x="322" y="25"/>
                    </a:lnTo>
                    <a:lnTo>
                      <a:pt x="321" y="24"/>
                    </a:lnTo>
                    <a:lnTo>
                      <a:pt x="321" y="24"/>
                    </a:lnTo>
                    <a:lnTo>
                      <a:pt x="320" y="23"/>
                    </a:lnTo>
                    <a:lnTo>
                      <a:pt x="319" y="22"/>
                    </a:lnTo>
                    <a:lnTo>
                      <a:pt x="318" y="22"/>
                    </a:lnTo>
                    <a:lnTo>
                      <a:pt x="317" y="22"/>
                    </a:lnTo>
                    <a:lnTo>
                      <a:pt x="317" y="22"/>
                    </a:lnTo>
                    <a:close/>
                    <a:moveTo>
                      <a:pt x="311" y="215"/>
                    </a:moveTo>
                    <a:lnTo>
                      <a:pt x="263" y="215"/>
                    </a:lnTo>
                    <a:lnTo>
                      <a:pt x="262" y="215"/>
                    </a:lnTo>
                    <a:lnTo>
                      <a:pt x="261" y="215"/>
                    </a:lnTo>
                    <a:lnTo>
                      <a:pt x="260" y="216"/>
                    </a:lnTo>
                    <a:lnTo>
                      <a:pt x="260" y="216"/>
                    </a:lnTo>
                    <a:lnTo>
                      <a:pt x="259" y="217"/>
                    </a:lnTo>
                    <a:lnTo>
                      <a:pt x="258" y="218"/>
                    </a:lnTo>
                    <a:lnTo>
                      <a:pt x="258" y="219"/>
                    </a:lnTo>
                    <a:lnTo>
                      <a:pt x="258" y="220"/>
                    </a:lnTo>
                    <a:lnTo>
                      <a:pt x="258" y="220"/>
                    </a:lnTo>
                    <a:lnTo>
                      <a:pt x="258" y="269"/>
                    </a:lnTo>
                    <a:lnTo>
                      <a:pt x="10" y="269"/>
                    </a:lnTo>
                    <a:lnTo>
                      <a:pt x="10" y="86"/>
                    </a:lnTo>
                    <a:lnTo>
                      <a:pt x="311" y="86"/>
                    </a:lnTo>
                    <a:lnTo>
                      <a:pt x="311" y="215"/>
                    </a:lnTo>
                    <a:lnTo>
                      <a:pt x="311" y="215"/>
                    </a:lnTo>
                    <a:close/>
                    <a:moveTo>
                      <a:pt x="304" y="226"/>
                    </a:moveTo>
                    <a:lnTo>
                      <a:pt x="268" y="261"/>
                    </a:lnTo>
                    <a:lnTo>
                      <a:pt x="268" y="226"/>
                    </a:lnTo>
                    <a:lnTo>
                      <a:pt x="304" y="226"/>
                    </a:lnTo>
                    <a:lnTo>
                      <a:pt x="304" y="226"/>
                    </a:lnTo>
                    <a:close/>
                    <a:moveTo>
                      <a:pt x="10" y="280"/>
                    </a:moveTo>
                    <a:lnTo>
                      <a:pt x="263" y="280"/>
                    </a:lnTo>
                    <a:lnTo>
                      <a:pt x="263" y="280"/>
                    </a:lnTo>
                    <a:lnTo>
                      <a:pt x="265" y="279"/>
                    </a:lnTo>
                    <a:lnTo>
                      <a:pt x="266" y="279"/>
                    </a:lnTo>
                    <a:lnTo>
                      <a:pt x="266" y="278"/>
                    </a:lnTo>
                    <a:lnTo>
                      <a:pt x="267" y="278"/>
                    </a:lnTo>
                    <a:lnTo>
                      <a:pt x="311" y="233"/>
                    </a:lnTo>
                    <a:lnTo>
                      <a:pt x="311" y="290"/>
                    </a:lnTo>
                    <a:lnTo>
                      <a:pt x="10" y="290"/>
                    </a:lnTo>
                    <a:lnTo>
                      <a:pt x="10" y="280"/>
                    </a:lnTo>
                    <a:lnTo>
                      <a:pt x="10" y="280"/>
                    </a:lnTo>
                    <a:close/>
                    <a:moveTo>
                      <a:pt x="10" y="32"/>
                    </a:moveTo>
                    <a:lnTo>
                      <a:pt x="48" y="32"/>
                    </a:lnTo>
                    <a:lnTo>
                      <a:pt x="48" y="54"/>
                    </a:lnTo>
                    <a:lnTo>
                      <a:pt x="59" y="54"/>
                    </a:lnTo>
                    <a:lnTo>
                      <a:pt x="59" y="32"/>
                    </a:lnTo>
                    <a:lnTo>
                      <a:pt x="102" y="32"/>
                    </a:lnTo>
                    <a:lnTo>
                      <a:pt x="102" y="54"/>
                    </a:lnTo>
                    <a:lnTo>
                      <a:pt x="113" y="54"/>
                    </a:lnTo>
                    <a:lnTo>
                      <a:pt x="113" y="32"/>
                    </a:lnTo>
                    <a:lnTo>
                      <a:pt x="155" y="32"/>
                    </a:lnTo>
                    <a:lnTo>
                      <a:pt x="155" y="54"/>
                    </a:lnTo>
                    <a:lnTo>
                      <a:pt x="166" y="54"/>
                    </a:lnTo>
                    <a:lnTo>
                      <a:pt x="166" y="32"/>
                    </a:lnTo>
                    <a:lnTo>
                      <a:pt x="209" y="32"/>
                    </a:lnTo>
                    <a:lnTo>
                      <a:pt x="209" y="54"/>
                    </a:lnTo>
                    <a:lnTo>
                      <a:pt x="220" y="54"/>
                    </a:lnTo>
                    <a:lnTo>
                      <a:pt x="220" y="32"/>
                    </a:lnTo>
                    <a:lnTo>
                      <a:pt x="263" y="32"/>
                    </a:lnTo>
                    <a:lnTo>
                      <a:pt x="263" y="54"/>
                    </a:lnTo>
                    <a:lnTo>
                      <a:pt x="274" y="54"/>
                    </a:lnTo>
                    <a:lnTo>
                      <a:pt x="274" y="32"/>
                    </a:lnTo>
                    <a:lnTo>
                      <a:pt x="311" y="32"/>
                    </a:lnTo>
                    <a:lnTo>
                      <a:pt x="311" y="75"/>
                    </a:lnTo>
                    <a:lnTo>
                      <a:pt x="10" y="75"/>
                    </a:lnTo>
                    <a:lnTo>
                      <a:pt x="10" y="32"/>
                    </a:lnTo>
                    <a:lnTo>
                      <a:pt x="10" y="32"/>
                    </a:lnTo>
                    <a:close/>
                    <a:moveTo>
                      <a:pt x="311" y="312"/>
                    </a:moveTo>
                    <a:lnTo>
                      <a:pt x="10" y="312"/>
                    </a:lnTo>
                    <a:lnTo>
                      <a:pt x="10" y="301"/>
                    </a:lnTo>
                    <a:lnTo>
                      <a:pt x="311" y="301"/>
                    </a:lnTo>
                    <a:lnTo>
                      <a:pt x="311" y="312"/>
                    </a:lnTo>
                    <a:lnTo>
                      <a:pt x="311" y="312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3" name="자유형: 도형 3132"/>
              <p:cNvSpPr/>
              <p:nvPr/>
            </p:nvSpPr>
            <p:spPr>
              <a:xfrm>
                <a:off x="4723558" y="3399789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6" y="43"/>
                    </a:moveTo>
                    <a:lnTo>
                      <a:pt x="38" y="43"/>
                    </a:lnTo>
                    <a:lnTo>
                      <a:pt x="39" y="43"/>
                    </a:lnTo>
                    <a:lnTo>
                      <a:pt x="40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2" y="41"/>
                    </a:lnTo>
                    <a:lnTo>
                      <a:pt x="2" y="42"/>
                    </a:lnTo>
                    <a:lnTo>
                      <a:pt x="3" y="42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close/>
                    <a:moveTo>
                      <a:pt x="11" y="11"/>
                    </a:moveTo>
                    <a:lnTo>
                      <a:pt x="33" y="11"/>
                    </a:lnTo>
                    <a:lnTo>
                      <a:pt x="33" y="32"/>
                    </a:lnTo>
                    <a:lnTo>
                      <a:pt x="11" y="32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4" name="자유형: 도형 3133"/>
              <p:cNvSpPr/>
              <p:nvPr/>
            </p:nvSpPr>
            <p:spPr>
              <a:xfrm>
                <a:off x="4809238" y="3399789"/>
                <a:ext cx="68264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8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3" y="42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1"/>
                    </a:moveTo>
                    <a:lnTo>
                      <a:pt x="32" y="11"/>
                    </a:lnTo>
                    <a:lnTo>
                      <a:pt x="32" y="32"/>
                    </a:lnTo>
                    <a:lnTo>
                      <a:pt x="11" y="32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5" name="자유형: 도형 3134"/>
              <p:cNvSpPr/>
              <p:nvPr/>
            </p:nvSpPr>
            <p:spPr>
              <a:xfrm>
                <a:off x="4894973" y="3399789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7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3" y="42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1"/>
                    </a:moveTo>
                    <a:lnTo>
                      <a:pt x="32" y="11"/>
                    </a:lnTo>
                    <a:lnTo>
                      <a:pt x="32" y="32"/>
                    </a:lnTo>
                    <a:lnTo>
                      <a:pt x="11" y="32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6" name="자유형: 도형 3135"/>
              <p:cNvSpPr/>
              <p:nvPr/>
            </p:nvSpPr>
            <p:spPr>
              <a:xfrm>
                <a:off x="4809238" y="3569642"/>
                <a:ext cx="68264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8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3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6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9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1"/>
                    </a:moveTo>
                    <a:lnTo>
                      <a:pt x="32" y="11"/>
                    </a:lnTo>
                    <a:lnTo>
                      <a:pt x="32" y="33"/>
                    </a:lnTo>
                    <a:lnTo>
                      <a:pt x="11" y="33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0" name="자유형: 도형 3139"/>
              <p:cNvSpPr/>
              <p:nvPr/>
            </p:nvSpPr>
            <p:spPr>
              <a:xfrm>
                <a:off x="4639441" y="3399789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7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1" y="41"/>
                    </a:lnTo>
                    <a:lnTo>
                      <a:pt x="42" y="40"/>
                    </a:lnTo>
                    <a:lnTo>
                      <a:pt x="42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close/>
                    <a:moveTo>
                      <a:pt x="10" y="11"/>
                    </a:moveTo>
                    <a:lnTo>
                      <a:pt x="32" y="11"/>
                    </a:lnTo>
                    <a:lnTo>
                      <a:pt x="32" y="32"/>
                    </a:lnTo>
                    <a:lnTo>
                      <a:pt x="10" y="32"/>
                    </a:lnTo>
                    <a:lnTo>
                      <a:pt x="10" y="11"/>
                    </a:lnTo>
                    <a:lnTo>
                      <a:pt x="10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1" name="자유형: 도형 3140"/>
              <p:cNvSpPr/>
              <p:nvPr/>
            </p:nvSpPr>
            <p:spPr>
              <a:xfrm>
                <a:off x="4723558" y="3485525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6" y="43"/>
                    </a:moveTo>
                    <a:lnTo>
                      <a:pt x="38" y="43"/>
                    </a:lnTo>
                    <a:lnTo>
                      <a:pt x="39" y="43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1" y="41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3" y="2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1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3" y="42"/>
                    </a:lnTo>
                    <a:lnTo>
                      <a:pt x="4" y="42"/>
                    </a:lnTo>
                    <a:lnTo>
                      <a:pt x="5" y="43"/>
                    </a:lnTo>
                    <a:lnTo>
                      <a:pt x="6" y="43"/>
                    </a:lnTo>
                    <a:close/>
                    <a:moveTo>
                      <a:pt x="11" y="10"/>
                    </a:moveTo>
                    <a:lnTo>
                      <a:pt x="33" y="10"/>
                    </a:lnTo>
                    <a:lnTo>
                      <a:pt x="33" y="32"/>
                    </a:lnTo>
                    <a:lnTo>
                      <a:pt x="11" y="32"/>
                    </a:lnTo>
                    <a:lnTo>
                      <a:pt x="11" y="10"/>
                    </a:ln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2" name="자유형: 도형 3141"/>
              <p:cNvSpPr/>
              <p:nvPr/>
            </p:nvSpPr>
            <p:spPr>
              <a:xfrm>
                <a:off x="4809238" y="3485525"/>
                <a:ext cx="68264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8" y="43"/>
                    </a:lnTo>
                    <a:lnTo>
                      <a:pt x="38" y="43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1" y="41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3" y="42"/>
                    </a:lnTo>
                    <a:lnTo>
                      <a:pt x="4" y="42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0"/>
                    </a:moveTo>
                    <a:lnTo>
                      <a:pt x="32" y="10"/>
                    </a:lnTo>
                    <a:lnTo>
                      <a:pt x="32" y="32"/>
                    </a:lnTo>
                    <a:lnTo>
                      <a:pt x="11" y="32"/>
                    </a:lnTo>
                    <a:lnTo>
                      <a:pt x="11" y="10"/>
                    </a:ln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3" name="자유형: 도형 3142"/>
              <p:cNvSpPr/>
              <p:nvPr/>
            </p:nvSpPr>
            <p:spPr>
              <a:xfrm>
                <a:off x="4894973" y="3485525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7" y="43"/>
                    </a:lnTo>
                    <a:lnTo>
                      <a:pt x="38" y="43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1" y="41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3" y="42"/>
                    </a:lnTo>
                    <a:lnTo>
                      <a:pt x="4" y="42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0"/>
                    </a:moveTo>
                    <a:lnTo>
                      <a:pt x="32" y="10"/>
                    </a:lnTo>
                    <a:lnTo>
                      <a:pt x="32" y="32"/>
                    </a:lnTo>
                    <a:lnTo>
                      <a:pt x="11" y="32"/>
                    </a:lnTo>
                    <a:lnTo>
                      <a:pt x="11" y="10"/>
                    </a:ln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4" name="자유형: 도형 3143"/>
              <p:cNvSpPr/>
              <p:nvPr/>
            </p:nvSpPr>
            <p:spPr>
              <a:xfrm>
                <a:off x="4553705" y="3485525"/>
                <a:ext cx="68264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8" y="43"/>
                    </a:lnTo>
                    <a:lnTo>
                      <a:pt x="38" y="43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1" y="41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3" y="42"/>
                    </a:lnTo>
                    <a:lnTo>
                      <a:pt x="4" y="42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0"/>
                    </a:moveTo>
                    <a:lnTo>
                      <a:pt x="32" y="10"/>
                    </a:lnTo>
                    <a:lnTo>
                      <a:pt x="32" y="32"/>
                    </a:lnTo>
                    <a:lnTo>
                      <a:pt x="11" y="32"/>
                    </a:lnTo>
                    <a:lnTo>
                      <a:pt x="11" y="10"/>
                    </a:ln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5" name="자유형: 도형 3144"/>
              <p:cNvSpPr/>
              <p:nvPr/>
            </p:nvSpPr>
            <p:spPr>
              <a:xfrm>
                <a:off x="4639441" y="3485525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7" y="43"/>
                    </a:lnTo>
                    <a:lnTo>
                      <a:pt x="38" y="43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42" y="40"/>
                    </a:lnTo>
                    <a:lnTo>
                      <a:pt x="42" y="39"/>
                    </a:lnTo>
                    <a:lnTo>
                      <a:pt x="43" y="38"/>
                    </a:lnTo>
                    <a:lnTo>
                      <a:pt x="43" y="37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37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2"/>
                    </a:lnTo>
                    <a:lnTo>
                      <a:pt x="3" y="42"/>
                    </a:lnTo>
                    <a:lnTo>
                      <a:pt x="4" y="43"/>
                    </a:lnTo>
                    <a:lnTo>
                      <a:pt x="5" y="43"/>
                    </a:lnTo>
                    <a:close/>
                    <a:moveTo>
                      <a:pt x="10" y="10"/>
                    </a:moveTo>
                    <a:lnTo>
                      <a:pt x="32" y="10"/>
                    </a:lnTo>
                    <a:lnTo>
                      <a:pt x="32" y="32"/>
                    </a:lnTo>
                    <a:lnTo>
                      <a:pt x="10" y="32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6" name="자유형: 도형 3145"/>
              <p:cNvSpPr/>
              <p:nvPr/>
            </p:nvSpPr>
            <p:spPr>
              <a:xfrm>
                <a:off x="4723558" y="3569642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6" y="43"/>
                    </a:moveTo>
                    <a:lnTo>
                      <a:pt x="38" y="43"/>
                    </a:lnTo>
                    <a:lnTo>
                      <a:pt x="39" y="43"/>
                    </a:lnTo>
                    <a:lnTo>
                      <a:pt x="40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3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6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2"/>
                    </a:ln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close/>
                    <a:moveTo>
                      <a:pt x="11" y="11"/>
                    </a:moveTo>
                    <a:lnTo>
                      <a:pt x="33" y="11"/>
                    </a:lnTo>
                    <a:lnTo>
                      <a:pt x="33" y="33"/>
                    </a:lnTo>
                    <a:lnTo>
                      <a:pt x="11" y="33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7" name="자유형: 도형 3146"/>
              <p:cNvSpPr/>
              <p:nvPr/>
            </p:nvSpPr>
            <p:spPr>
              <a:xfrm>
                <a:off x="4553705" y="3569642"/>
                <a:ext cx="68264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8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3"/>
                    </a:lnTo>
                    <a:lnTo>
                      <a:pt x="41" y="42"/>
                    </a:lnTo>
                    <a:lnTo>
                      <a:pt x="42" y="41"/>
                    </a:lnTo>
                    <a:lnTo>
                      <a:pt x="42" y="41"/>
                    </a:lnTo>
                    <a:lnTo>
                      <a:pt x="43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6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9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5" y="43"/>
                    </a:lnTo>
                    <a:close/>
                    <a:moveTo>
                      <a:pt x="11" y="11"/>
                    </a:moveTo>
                    <a:lnTo>
                      <a:pt x="32" y="11"/>
                    </a:lnTo>
                    <a:lnTo>
                      <a:pt x="32" y="33"/>
                    </a:lnTo>
                    <a:lnTo>
                      <a:pt x="11" y="33"/>
                    </a:lnTo>
                    <a:lnTo>
                      <a:pt x="11" y="11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8" name="자유형: 도형 3147"/>
              <p:cNvSpPr/>
              <p:nvPr/>
            </p:nvSpPr>
            <p:spPr>
              <a:xfrm>
                <a:off x="4639441" y="3569642"/>
                <a:ext cx="68209" cy="68264"/>
              </a:xfrm>
              <a:custGeom>
                <a:avLst/>
                <a:gdLst>
                  <a:gd name="T0" fmla="*/ 0 w 43"/>
                  <a:gd name="T1" fmla="*/ 0 h 43"/>
                  <a:gd name="T2" fmla="*/ 43 w 43"/>
                  <a:gd name="T3" fmla="*/ 43 h 43"/>
                </a:gdLst>
                <a:ahLst/>
                <a:cxnLst/>
                <a:rect l="T0" t="T1" r="T2" b="T3"/>
                <a:pathLst>
                  <a:path w="43" h="43">
                    <a:moveTo>
                      <a:pt x="5" y="43"/>
                    </a:moveTo>
                    <a:lnTo>
                      <a:pt x="37" y="43"/>
                    </a:lnTo>
                    <a:lnTo>
                      <a:pt x="38" y="43"/>
                    </a:lnTo>
                    <a:lnTo>
                      <a:pt x="39" y="43"/>
                    </a:lnTo>
                    <a:lnTo>
                      <a:pt x="40" y="43"/>
                    </a:lnTo>
                    <a:lnTo>
                      <a:pt x="41" y="42"/>
                    </a:lnTo>
                    <a:lnTo>
                      <a:pt x="41" y="41"/>
                    </a:lnTo>
                    <a:lnTo>
                      <a:pt x="42" y="41"/>
                    </a:lnTo>
                    <a:lnTo>
                      <a:pt x="42" y="40"/>
                    </a:lnTo>
                    <a:lnTo>
                      <a:pt x="43" y="39"/>
                    </a:lnTo>
                    <a:lnTo>
                      <a:pt x="43" y="38"/>
                    </a:lnTo>
                    <a:lnTo>
                      <a:pt x="43" y="6"/>
                    </a:lnTo>
                    <a:lnTo>
                      <a:pt x="43" y="5"/>
                    </a:lnTo>
                    <a:lnTo>
                      <a:pt x="42" y="4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9" y="1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38"/>
                    </a:lnTo>
                    <a:lnTo>
                      <a:pt x="0" y="39"/>
                    </a:lnTo>
                    <a:lnTo>
                      <a:pt x="0" y="40"/>
                    </a:lnTo>
                    <a:lnTo>
                      <a:pt x="0" y="41"/>
                    </a:lnTo>
                    <a:lnTo>
                      <a:pt x="1" y="41"/>
                    </a:lnTo>
                    <a:lnTo>
                      <a:pt x="2" y="42"/>
                    </a:lnTo>
                    <a:lnTo>
                      <a:pt x="2" y="43"/>
                    </a:ln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close/>
                    <a:moveTo>
                      <a:pt x="10" y="11"/>
                    </a:moveTo>
                    <a:lnTo>
                      <a:pt x="32" y="11"/>
                    </a:lnTo>
                    <a:lnTo>
                      <a:pt x="32" y="33"/>
                    </a:lnTo>
                    <a:lnTo>
                      <a:pt x="10" y="33"/>
                    </a:lnTo>
                    <a:lnTo>
                      <a:pt x="10" y="11"/>
                    </a:lnTo>
                    <a:lnTo>
                      <a:pt x="10" y="11"/>
                    </a:lnTo>
                    <a:close/>
                  </a:path>
                </a:pathLst>
              </a:cu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grpSp>
        <p:nvGrpSpPr>
          <p:cNvPr id="3161" name="그룹 3160"/>
          <p:cNvGrpSpPr/>
          <p:nvPr/>
        </p:nvGrpSpPr>
        <p:grpSpPr>
          <a:xfrm>
            <a:off x="5333013" y="3931601"/>
            <a:ext cx="760606" cy="720270"/>
            <a:chOff x="9510579" y="3920399"/>
            <a:chExt cx="888838" cy="888838"/>
          </a:xfrm>
        </p:grpSpPr>
        <p:sp>
          <p:nvSpPr>
            <p:cNvPr id="3097" name="타원 3096"/>
            <p:cNvSpPr/>
            <p:nvPr/>
          </p:nvSpPr>
          <p:spPr>
            <a:xfrm rot="21600000">
              <a:off x="9510579" y="3920399"/>
              <a:ext cx="888838" cy="888838"/>
            </a:xfrm>
            <a:prstGeom prst="ellipse">
              <a:avLst/>
            </a:prstGeom>
            <a:solidFill>
              <a:srgbClr val="F2F2F2"/>
            </a:solidFill>
            <a:ln w="12726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  <a:effectLst>
              <a:outerShdw blurRad="139700" dist="38205" dir="81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149" name="다이아몬드 3148"/>
            <p:cNvSpPr/>
            <p:nvPr/>
          </p:nvSpPr>
          <p:spPr>
            <a:xfrm>
              <a:off x="9781964" y="4128319"/>
              <a:ext cx="363483" cy="177778"/>
            </a:xfrm>
            <a:prstGeom prst="diamond">
              <a:avLst/>
            </a:prstGeom>
            <a:noFill/>
            <a:ln w="19089" cap="flat" cmpd="sng" algn="ctr">
              <a:solidFill>
                <a:srgbClr val="767171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cxnSp>
          <p:nvCxnSpPr>
            <p:cNvPr id="3150" name="직선 연결선 3149"/>
            <p:cNvCxnSpPr/>
            <p:nvPr/>
          </p:nvCxnSpPr>
          <p:spPr>
            <a:xfrm>
              <a:off x="9962926" y="4306098"/>
              <a:ext cx="3181" cy="112695"/>
            </a:xfrm>
            <a:prstGeom prst="line">
              <a:avLst/>
            </a:prstGeom>
            <a:ln w="19089" cap="flat" cmpd="sng" algn="ctr">
              <a:solidFill>
                <a:srgbClr val="767171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3151" name="TextBox 3150"/>
            <p:cNvSpPr txBox="1"/>
            <p:nvPr/>
          </p:nvSpPr>
          <p:spPr>
            <a:xfrm>
              <a:off x="9770858" y="4418794"/>
              <a:ext cx="392062" cy="107951"/>
            </a:xfrm>
            <a:prstGeom prst="rect">
              <a:avLst/>
            </a:prstGeom>
            <a:noFill/>
            <a:ln w="19089" cap="flat" cmpd="sng" algn="ctr">
              <a:solidFill>
                <a:srgbClr val="767171"/>
              </a:solidFill>
              <a:prstDash val="solid"/>
              <a:miter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155" name="TextBox 3119"/>
          <p:cNvSpPr txBox="1"/>
          <p:nvPr/>
        </p:nvSpPr>
        <p:spPr>
          <a:xfrm>
            <a:off x="996854" y="1999030"/>
            <a:ext cx="3425186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프로그램 작동 원리</a:t>
            </a:r>
          </a:p>
        </p:txBody>
      </p:sp>
      <p:grpSp>
        <p:nvGrpSpPr>
          <p:cNvPr id="3177" name="그룹 3176"/>
          <p:cNvGrpSpPr/>
          <p:nvPr/>
        </p:nvGrpSpPr>
        <p:grpSpPr>
          <a:xfrm>
            <a:off x="4292944" y="1151123"/>
            <a:ext cx="720270" cy="720270"/>
            <a:chOff x="4321820" y="3081621"/>
            <a:chExt cx="889000" cy="889000"/>
          </a:xfrm>
        </p:grpSpPr>
        <p:sp>
          <p:nvSpPr>
            <p:cNvPr id="3172" name="타원 42"/>
            <p:cNvSpPr/>
            <p:nvPr/>
          </p:nvSpPr>
          <p:spPr>
            <a:xfrm>
              <a:off x="4321820" y="3081621"/>
              <a:ext cx="889000" cy="889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173" name="Group 39"/>
            <p:cNvGrpSpPr>
              <a:grpSpLocks noChangeAspect="1"/>
            </p:cNvGrpSpPr>
            <p:nvPr/>
          </p:nvGrpSpPr>
          <p:grpSpPr>
            <a:xfrm>
              <a:off x="4595887" y="3356385"/>
              <a:ext cx="349913" cy="282955"/>
              <a:chOff x="5919" y="4283"/>
              <a:chExt cx="324" cy="26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174" name="Freeform 41"/>
              <p:cNvSpPr/>
              <p:nvPr/>
            </p:nvSpPr>
            <p:spPr>
              <a:xfrm>
                <a:off x="6065" y="4421"/>
                <a:ext cx="32" cy="38"/>
              </a:xfrm>
              <a:custGeom>
                <a:avLst/>
                <a:gdLst>
                  <a:gd name="T0" fmla="*/ 175 w 349"/>
                  <a:gd name="T1" fmla="*/ 0 h 421"/>
                  <a:gd name="T2" fmla="*/ 206 w 349"/>
                  <a:gd name="T3" fmla="*/ 2 h 421"/>
                  <a:gd name="T4" fmla="*/ 235 w 349"/>
                  <a:gd name="T5" fmla="*/ 9 h 421"/>
                  <a:gd name="T6" fmla="*/ 263 w 349"/>
                  <a:gd name="T7" fmla="*/ 22 h 421"/>
                  <a:gd name="T8" fmla="*/ 287 w 349"/>
                  <a:gd name="T9" fmla="*/ 40 h 421"/>
                  <a:gd name="T10" fmla="*/ 308 w 349"/>
                  <a:gd name="T11" fmla="*/ 60 h 421"/>
                  <a:gd name="T12" fmla="*/ 326 w 349"/>
                  <a:gd name="T13" fmla="*/ 84 h 421"/>
                  <a:gd name="T14" fmla="*/ 338 w 349"/>
                  <a:gd name="T15" fmla="*/ 111 h 421"/>
                  <a:gd name="T16" fmla="*/ 346 w 349"/>
                  <a:gd name="T17" fmla="*/ 140 h 421"/>
                  <a:gd name="T18" fmla="*/ 349 w 349"/>
                  <a:gd name="T19" fmla="*/ 171 h 421"/>
                  <a:gd name="T20" fmla="*/ 349 w 349"/>
                  <a:gd name="T21" fmla="*/ 249 h 421"/>
                  <a:gd name="T22" fmla="*/ 346 w 349"/>
                  <a:gd name="T23" fmla="*/ 280 h 421"/>
                  <a:gd name="T24" fmla="*/ 338 w 349"/>
                  <a:gd name="T25" fmla="*/ 309 h 421"/>
                  <a:gd name="T26" fmla="*/ 326 w 349"/>
                  <a:gd name="T27" fmla="*/ 336 h 421"/>
                  <a:gd name="T28" fmla="*/ 308 w 349"/>
                  <a:gd name="T29" fmla="*/ 360 h 421"/>
                  <a:gd name="T30" fmla="*/ 287 w 349"/>
                  <a:gd name="T31" fmla="*/ 381 h 421"/>
                  <a:gd name="T32" fmla="*/ 263 w 349"/>
                  <a:gd name="T33" fmla="*/ 398 h 421"/>
                  <a:gd name="T34" fmla="*/ 235 w 349"/>
                  <a:gd name="T35" fmla="*/ 410 h 421"/>
                  <a:gd name="T36" fmla="*/ 206 w 349"/>
                  <a:gd name="T37" fmla="*/ 419 h 421"/>
                  <a:gd name="T38" fmla="*/ 175 w 349"/>
                  <a:gd name="T39" fmla="*/ 421 h 421"/>
                  <a:gd name="T40" fmla="*/ 143 w 349"/>
                  <a:gd name="T41" fmla="*/ 419 h 421"/>
                  <a:gd name="T42" fmla="*/ 113 w 349"/>
                  <a:gd name="T43" fmla="*/ 410 h 421"/>
                  <a:gd name="T44" fmla="*/ 87 w 349"/>
                  <a:gd name="T45" fmla="*/ 398 h 421"/>
                  <a:gd name="T46" fmla="*/ 62 w 349"/>
                  <a:gd name="T47" fmla="*/ 381 h 421"/>
                  <a:gd name="T48" fmla="*/ 41 w 349"/>
                  <a:gd name="T49" fmla="*/ 360 h 421"/>
                  <a:gd name="T50" fmla="*/ 24 w 349"/>
                  <a:gd name="T51" fmla="*/ 336 h 421"/>
                  <a:gd name="T52" fmla="*/ 11 w 349"/>
                  <a:gd name="T53" fmla="*/ 309 h 421"/>
                  <a:gd name="T54" fmla="*/ 3 w 349"/>
                  <a:gd name="T55" fmla="*/ 280 h 421"/>
                  <a:gd name="T56" fmla="*/ 0 w 349"/>
                  <a:gd name="T57" fmla="*/ 249 h 421"/>
                  <a:gd name="T58" fmla="*/ 0 w 349"/>
                  <a:gd name="T59" fmla="*/ 171 h 421"/>
                  <a:gd name="T60" fmla="*/ 3 w 349"/>
                  <a:gd name="T61" fmla="*/ 140 h 421"/>
                  <a:gd name="T62" fmla="*/ 11 w 349"/>
                  <a:gd name="T63" fmla="*/ 111 h 421"/>
                  <a:gd name="T64" fmla="*/ 24 w 349"/>
                  <a:gd name="T65" fmla="*/ 84 h 421"/>
                  <a:gd name="T66" fmla="*/ 41 w 349"/>
                  <a:gd name="T67" fmla="*/ 60 h 421"/>
                  <a:gd name="T68" fmla="*/ 62 w 349"/>
                  <a:gd name="T69" fmla="*/ 40 h 421"/>
                  <a:gd name="T70" fmla="*/ 87 w 349"/>
                  <a:gd name="T71" fmla="*/ 22 h 421"/>
                  <a:gd name="T72" fmla="*/ 113 w 349"/>
                  <a:gd name="T73" fmla="*/ 9 h 421"/>
                  <a:gd name="T74" fmla="*/ 143 w 349"/>
                  <a:gd name="T75" fmla="*/ 2 h 421"/>
                  <a:gd name="T76" fmla="*/ 175 w 349"/>
                  <a:gd name="T77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421">
                    <a:moveTo>
                      <a:pt x="175" y="0"/>
                    </a:moveTo>
                    <a:lnTo>
                      <a:pt x="206" y="2"/>
                    </a:lnTo>
                    <a:lnTo>
                      <a:pt x="235" y="9"/>
                    </a:lnTo>
                    <a:lnTo>
                      <a:pt x="263" y="22"/>
                    </a:lnTo>
                    <a:lnTo>
                      <a:pt x="287" y="40"/>
                    </a:lnTo>
                    <a:lnTo>
                      <a:pt x="308" y="60"/>
                    </a:lnTo>
                    <a:lnTo>
                      <a:pt x="326" y="84"/>
                    </a:lnTo>
                    <a:lnTo>
                      <a:pt x="338" y="111"/>
                    </a:lnTo>
                    <a:lnTo>
                      <a:pt x="346" y="140"/>
                    </a:lnTo>
                    <a:lnTo>
                      <a:pt x="349" y="171"/>
                    </a:lnTo>
                    <a:lnTo>
                      <a:pt x="349" y="249"/>
                    </a:lnTo>
                    <a:lnTo>
                      <a:pt x="346" y="280"/>
                    </a:lnTo>
                    <a:lnTo>
                      <a:pt x="338" y="309"/>
                    </a:lnTo>
                    <a:lnTo>
                      <a:pt x="326" y="336"/>
                    </a:lnTo>
                    <a:lnTo>
                      <a:pt x="308" y="360"/>
                    </a:lnTo>
                    <a:lnTo>
                      <a:pt x="287" y="381"/>
                    </a:lnTo>
                    <a:lnTo>
                      <a:pt x="263" y="398"/>
                    </a:lnTo>
                    <a:lnTo>
                      <a:pt x="235" y="410"/>
                    </a:lnTo>
                    <a:lnTo>
                      <a:pt x="206" y="419"/>
                    </a:lnTo>
                    <a:lnTo>
                      <a:pt x="175" y="421"/>
                    </a:lnTo>
                    <a:lnTo>
                      <a:pt x="143" y="419"/>
                    </a:lnTo>
                    <a:lnTo>
                      <a:pt x="113" y="410"/>
                    </a:lnTo>
                    <a:lnTo>
                      <a:pt x="87" y="398"/>
                    </a:lnTo>
                    <a:lnTo>
                      <a:pt x="62" y="381"/>
                    </a:lnTo>
                    <a:lnTo>
                      <a:pt x="41" y="360"/>
                    </a:lnTo>
                    <a:lnTo>
                      <a:pt x="24" y="336"/>
                    </a:lnTo>
                    <a:lnTo>
                      <a:pt x="11" y="309"/>
                    </a:lnTo>
                    <a:lnTo>
                      <a:pt x="3" y="280"/>
                    </a:lnTo>
                    <a:lnTo>
                      <a:pt x="0" y="249"/>
                    </a:lnTo>
                    <a:lnTo>
                      <a:pt x="0" y="171"/>
                    </a:lnTo>
                    <a:lnTo>
                      <a:pt x="3" y="140"/>
                    </a:lnTo>
                    <a:lnTo>
                      <a:pt x="11" y="111"/>
                    </a:lnTo>
                    <a:lnTo>
                      <a:pt x="24" y="84"/>
                    </a:lnTo>
                    <a:lnTo>
                      <a:pt x="41" y="60"/>
                    </a:lnTo>
                    <a:lnTo>
                      <a:pt x="62" y="40"/>
                    </a:lnTo>
                    <a:lnTo>
                      <a:pt x="87" y="22"/>
                    </a:lnTo>
                    <a:lnTo>
                      <a:pt x="113" y="9"/>
                    </a:lnTo>
                    <a:lnTo>
                      <a:pt x="143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5" name="Freeform 42"/>
              <p:cNvSpPr/>
              <p:nvPr/>
            </p:nvSpPr>
            <p:spPr>
              <a:xfrm>
                <a:off x="5926" y="4448"/>
                <a:ext cx="310" cy="97"/>
              </a:xfrm>
              <a:custGeom>
                <a:avLst/>
                <a:gdLst>
                  <a:gd name="T0" fmla="*/ 0 w 3415"/>
                  <a:gd name="T1" fmla="*/ 0 h 1067"/>
                  <a:gd name="T2" fmla="*/ 49 w 3415"/>
                  <a:gd name="T3" fmla="*/ 20 h 1067"/>
                  <a:gd name="T4" fmla="*/ 101 w 3415"/>
                  <a:gd name="T5" fmla="*/ 35 h 1067"/>
                  <a:gd name="T6" fmla="*/ 156 w 3415"/>
                  <a:gd name="T7" fmla="*/ 45 h 1067"/>
                  <a:gd name="T8" fmla="*/ 211 w 3415"/>
                  <a:gd name="T9" fmla="*/ 48 h 1067"/>
                  <a:gd name="T10" fmla="*/ 1413 w 3415"/>
                  <a:gd name="T11" fmla="*/ 48 h 1067"/>
                  <a:gd name="T12" fmla="*/ 1428 w 3415"/>
                  <a:gd name="T13" fmla="*/ 88 h 1067"/>
                  <a:gd name="T14" fmla="*/ 1449 w 3415"/>
                  <a:gd name="T15" fmla="*/ 125 h 1067"/>
                  <a:gd name="T16" fmla="*/ 1476 w 3415"/>
                  <a:gd name="T17" fmla="*/ 160 h 1067"/>
                  <a:gd name="T18" fmla="*/ 1507 w 3415"/>
                  <a:gd name="T19" fmla="*/ 189 h 1067"/>
                  <a:gd name="T20" fmla="*/ 1541 w 3415"/>
                  <a:gd name="T21" fmla="*/ 215 h 1067"/>
                  <a:gd name="T22" fmla="*/ 1578 w 3415"/>
                  <a:gd name="T23" fmla="*/ 236 h 1067"/>
                  <a:gd name="T24" fmla="*/ 1619 w 3415"/>
                  <a:gd name="T25" fmla="*/ 251 h 1067"/>
                  <a:gd name="T26" fmla="*/ 1662 w 3415"/>
                  <a:gd name="T27" fmla="*/ 261 h 1067"/>
                  <a:gd name="T28" fmla="*/ 1708 w 3415"/>
                  <a:gd name="T29" fmla="*/ 264 h 1067"/>
                  <a:gd name="T30" fmla="*/ 1753 w 3415"/>
                  <a:gd name="T31" fmla="*/ 261 h 1067"/>
                  <a:gd name="T32" fmla="*/ 1796 w 3415"/>
                  <a:gd name="T33" fmla="*/ 251 h 1067"/>
                  <a:gd name="T34" fmla="*/ 1837 w 3415"/>
                  <a:gd name="T35" fmla="*/ 236 h 1067"/>
                  <a:gd name="T36" fmla="*/ 1875 w 3415"/>
                  <a:gd name="T37" fmla="*/ 215 h 1067"/>
                  <a:gd name="T38" fmla="*/ 1909 w 3415"/>
                  <a:gd name="T39" fmla="*/ 189 h 1067"/>
                  <a:gd name="T40" fmla="*/ 1939 w 3415"/>
                  <a:gd name="T41" fmla="*/ 160 h 1067"/>
                  <a:gd name="T42" fmla="*/ 1965 w 3415"/>
                  <a:gd name="T43" fmla="*/ 125 h 1067"/>
                  <a:gd name="T44" fmla="*/ 1986 w 3415"/>
                  <a:gd name="T45" fmla="*/ 88 h 1067"/>
                  <a:gd name="T46" fmla="*/ 2002 w 3415"/>
                  <a:gd name="T47" fmla="*/ 48 h 1067"/>
                  <a:gd name="T48" fmla="*/ 3204 w 3415"/>
                  <a:gd name="T49" fmla="*/ 48 h 1067"/>
                  <a:gd name="T50" fmla="*/ 3260 w 3415"/>
                  <a:gd name="T51" fmla="*/ 45 h 1067"/>
                  <a:gd name="T52" fmla="*/ 3314 w 3415"/>
                  <a:gd name="T53" fmla="*/ 35 h 1067"/>
                  <a:gd name="T54" fmla="*/ 3366 w 3415"/>
                  <a:gd name="T55" fmla="*/ 20 h 1067"/>
                  <a:gd name="T56" fmla="*/ 3415 w 3415"/>
                  <a:gd name="T57" fmla="*/ 0 h 1067"/>
                  <a:gd name="T58" fmla="*/ 3415 w 3415"/>
                  <a:gd name="T59" fmla="*/ 787 h 1067"/>
                  <a:gd name="T60" fmla="*/ 3412 w 3415"/>
                  <a:gd name="T61" fmla="*/ 828 h 1067"/>
                  <a:gd name="T62" fmla="*/ 3403 w 3415"/>
                  <a:gd name="T63" fmla="*/ 867 h 1067"/>
                  <a:gd name="T64" fmla="*/ 3389 w 3415"/>
                  <a:gd name="T65" fmla="*/ 905 h 1067"/>
                  <a:gd name="T66" fmla="*/ 3370 w 3415"/>
                  <a:gd name="T67" fmla="*/ 939 h 1067"/>
                  <a:gd name="T68" fmla="*/ 3346 w 3415"/>
                  <a:gd name="T69" fmla="*/ 971 h 1067"/>
                  <a:gd name="T70" fmla="*/ 3317 w 3415"/>
                  <a:gd name="T71" fmla="*/ 998 h 1067"/>
                  <a:gd name="T72" fmla="*/ 3286 w 3415"/>
                  <a:gd name="T73" fmla="*/ 1022 h 1067"/>
                  <a:gd name="T74" fmla="*/ 3251 w 3415"/>
                  <a:gd name="T75" fmla="*/ 1041 h 1067"/>
                  <a:gd name="T76" fmla="*/ 3214 w 3415"/>
                  <a:gd name="T77" fmla="*/ 1055 h 1067"/>
                  <a:gd name="T78" fmla="*/ 3174 w 3415"/>
                  <a:gd name="T79" fmla="*/ 1064 h 1067"/>
                  <a:gd name="T80" fmla="*/ 3132 w 3415"/>
                  <a:gd name="T81" fmla="*/ 1067 h 1067"/>
                  <a:gd name="T82" fmla="*/ 283 w 3415"/>
                  <a:gd name="T83" fmla="*/ 1067 h 1067"/>
                  <a:gd name="T84" fmla="*/ 242 w 3415"/>
                  <a:gd name="T85" fmla="*/ 1064 h 1067"/>
                  <a:gd name="T86" fmla="*/ 201 w 3415"/>
                  <a:gd name="T87" fmla="*/ 1055 h 1067"/>
                  <a:gd name="T88" fmla="*/ 163 w 3415"/>
                  <a:gd name="T89" fmla="*/ 1041 h 1067"/>
                  <a:gd name="T90" fmla="*/ 129 w 3415"/>
                  <a:gd name="T91" fmla="*/ 1022 h 1067"/>
                  <a:gd name="T92" fmla="*/ 97 w 3415"/>
                  <a:gd name="T93" fmla="*/ 998 h 1067"/>
                  <a:gd name="T94" fmla="*/ 69 w 3415"/>
                  <a:gd name="T95" fmla="*/ 971 h 1067"/>
                  <a:gd name="T96" fmla="*/ 46 w 3415"/>
                  <a:gd name="T97" fmla="*/ 939 h 1067"/>
                  <a:gd name="T98" fmla="*/ 26 w 3415"/>
                  <a:gd name="T99" fmla="*/ 905 h 1067"/>
                  <a:gd name="T100" fmla="*/ 12 w 3415"/>
                  <a:gd name="T101" fmla="*/ 867 h 1067"/>
                  <a:gd name="T102" fmla="*/ 3 w 3415"/>
                  <a:gd name="T103" fmla="*/ 828 h 1067"/>
                  <a:gd name="T104" fmla="*/ 0 w 3415"/>
                  <a:gd name="T105" fmla="*/ 787 h 1067"/>
                  <a:gd name="T106" fmla="*/ 0 w 3415"/>
                  <a:gd name="T107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15" h="1067">
                    <a:moveTo>
                      <a:pt x="0" y="0"/>
                    </a:moveTo>
                    <a:lnTo>
                      <a:pt x="49" y="20"/>
                    </a:lnTo>
                    <a:lnTo>
                      <a:pt x="101" y="35"/>
                    </a:lnTo>
                    <a:lnTo>
                      <a:pt x="156" y="45"/>
                    </a:lnTo>
                    <a:lnTo>
                      <a:pt x="211" y="48"/>
                    </a:lnTo>
                    <a:lnTo>
                      <a:pt x="1413" y="48"/>
                    </a:lnTo>
                    <a:lnTo>
                      <a:pt x="1428" y="88"/>
                    </a:lnTo>
                    <a:lnTo>
                      <a:pt x="1449" y="125"/>
                    </a:lnTo>
                    <a:lnTo>
                      <a:pt x="1476" y="160"/>
                    </a:lnTo>
                    <a:lnTo>
                      <a:pt x="1507" y="189"/>
                    </a:lnTo>
                    <a:lnTo>
                      <a:pt x="1541" y="215"/>
                    </a:lnTo>
                    <a:lnTo>
                      <a:pt x="1578" y="236"/>
                    </a:lnTo>
                    <a:lnTo>
                      <a:pt x="1619" y="251"/>
                    </a:lnTo>
                    <a:lnTo>
                      <a:pt x="1662" y="261"/>
                    </a:lnTo>
                    <a:lnTo>
                      <a:pt x="1708" y="264"/>
                    </a:lnTo>
                    <a:lnTo>
                      <a:pt x="1753" y="261"/>
                    </a:lnTo>
                    <a:lnTo>
                      <a:pt x="1796" y="251"/>
                    </a:lnTo>
                    <a:lnTo>
                      <a:pt x="1837" y="236"/>
                    </a:lnTo>
                    <a:lnTo>
                      <a:pt x="1875" y="215"/>
                    </a:lnTo>
                    <a:lnTo>
                      <a:pt x="1909" y="189"/>
                    </a:lnTo>
                    <a:lnTo>
                      <a:pt x="1939" y="160"/>
                    </a:lnTo>
                    <a:lnTo>
                      <a:pt x="1965" y="125"/>
                    </a:lnTo>
                    <a:lnTo>
                      <a:pt x="1986" y="88"/>
                    </a:lnTo>
                    <a:lnTo>
                      <a:pt x="2002" y="48"/>
                    </a:lnTo>
                    <a:lnTo>
                      <a:pt x="3204" y="48"/>
                    </a:lnTo>
                    <a:lnTo>
                      <a:pt x="3260" y="45"/>
                    </a:lnTo>
                    <a:lnTo>
                      <a:pt x="3314" y="35"/>
                    </a:lnTo>
                    <a:lnTo>
                      <a:pt x="3366" y="20"/>
                    </a:lnTo>
                    <a:lnTo>
                      <a:pt x="3415" y="0"/>
                    </a:lnTo>
                    <a:lnTo>
                      <a:pt x="3415" y="787"/>
                    </a:lnTo>
                    <a:lnTo>
                      <a:pt x="3412" y="828"/>
                    </a:lnTo>
                    <a:lnTo>
                      <a:pt x="3403" y="867"/>
                    </a:lnTo>
                    <a:lnTo>
                      <a:pt x="3389" y="905"/>
                    </a:lnTo>
                    <a:lnTo>
                      <a:pt x="3370" y="939"/>
                    </a:lnTo>
                    <a:lnTo>
                      <a:pt x="3346" y="971"/>
                    </a:lnTo>
                    <a:lnTo>
                      <a:pt x="3317" y="998"/>
                    </a:lnTo>
                    <a:lnTo>
                      <a:pt x="3286" y="1022"/>
                    </a:lnTo>
                    <a:lnTo>
                      <a:pt x="3251" y="1041"/>
                    </a:lnTo>
                    <a:lnTo>
                      <a:pt x="3214" y="1055"/>
                    </a:lnTo>
                    <a:lnTo>
                      <a:pt x="3174" y="1064"/>
                    </a:lnTo>
                    <a:lnTo>
                      <a:pt x="3132" y="1067"/>
                    </a:lnTo>
                    <a:lnTo>
                      <a:pt x="283" y="1067"/>
                    </a:lnTo>
                    <a:lnTo>
                      <a:pt x="242" y="1064"/>
                    </a:lnTo>
                    <a:lnTo>
                      <a:pt x="201" y="1055"/>
                    </a:lnTo>
                    <a:lnTo>
                      <a:pt x="163" y="1041"/>
                    </a:lnTo>
                    <a:lnTo>
                      <a:pt x="129" y="1022"/>
                    </a:lnTo>
                    <a:lnTo>
                      <a:pt x="97" y="998"/>
                    </a:lnTo>
                    <a:lnTo>
                      <a:pt x="69" y="971"/>
                    </a:lnTo>
                    <a:lnTo>
                      <a:pt x="46" y="939"/>
                    </a:lnTo>
                    <a:lnTo>
                      <a:pt x="26" y="905"/>
                    </a:lnTo>
                    <a:lnTo>
                      <a:pt x="12" y="867"/>
                    </a:lnTo>
                    <a:lnTo>
                      <a:pt x="3" y="828"/>
                    </a:lnTo>
                    <a:lnTo>
                      <a:pt x="0" y="7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6" name="Freeform 43"/>
              <p:cNvSpPr>
                <a:spLocks noEditPoints="1"/>
              </p:cNvSpPr>
              <p:nvPr/>
            </p:nvSpPr>
            <p:spPr>
              <a:xfrm>
                <a:off x="5919" y="4283"/>
                <a:ext cx="324" cy="150"/>
              </a:xfrm>
              <a:custGeom>
                <a:avLst/>
                <a:gdLst>
                  <a:gd name="T0" fmla="*/ 1430 w 3559"/>
                  <a:gd name="T1" fmla="*/ 274 h 1653"/>
                  <a:gd name="T2" fmla="*/ 1331 w 3559"/>
                  <a:gd name="T3" fmla="*/ 327 h 1653"/>
                  <a:gd name="T4" fmla="*/ 1263 w 3559"/>
                  <a:gd name="T5" fmla="*/ 414 h 1653"/>
                  <a:gd name="T6" fmla="*/ 2297 w 3559"/>
                  <a:gd name="T7" fmla="*/ 414 h 1653"/>
                  <a:gd name="T8" fmla="*/ 2228 w 3559"/>
                  <a:gd name="T9" fmla="*/ 327 h 1653"/>
                  <a:gd name="T10" fmla="*/ 2130 w 3559"/>
                  <a:gd name="T11" fmla="*/ 274 h 1653"/>
                  <a:gd name="T12" fmla="*/ 1507 w 3559"/>
                  <a:gd name="T13" fmla="*/ 262 h 1653"/>
                  <a:gd name="T14" fmla="*/ 2113 w 3559"/>
                  <a:gd name="T15" fmla="*/ 3 h 1653"/>
                  <a:gd name="T16" fmla="*/ 2283 w 3559"/>
                  <a:gd name="T17" fmla="*/ 51 h 1653"/>
                  <a:gd name="T18" fmla="*/ 2424 w 3559"/>
                  <a:gd name="T19" fmla="*/ 149 h 1653"/>
                  <a:gd name="T20" fmla="*/ 2528 w 3559"/>
                  <a:gd name="T21" fmla="*/ 283 h 1653"/>
                  <a:gd name="T22" fmla="*/ 2584 w 3559"/>
                  <a:gd name="T23" fmla="*/ 448 h 1653"/>
                  <a:gd name="T24" fmla="*/ 3348 w 3559"/>
                  <a:gd name="T25" fmla="*/ 460 h 1653"/>
                  <a:gd name="T26" fmla="*/ 3457 w 3559"/>
                  <a:gd name="T27" fmla="*/ 517 h 1653"/>
                  <a:gd name="T28" fmla="*/ 3531 w 3559"/>
                  <a:gd name="T29" fmla="*/ 610 h 1653"/>
                  <a:gd name="T30" fmla="*/ 3559 w 3559"/>
                  <a:gd name="T31" fmla="*/ 728 h 1653"/>
                  <a:gd name="T32" fmla="*/ 3546 w 3559"/>
                  <a:gd name="T33" fmla="*/ 1454 h 1653"/>
                  <a:gd name="T34" fmla="*/ 3489 w 3559"/>
                  <a:gd name="T35" fmla="*/ 1557 h 1653"/>
                  <a:gd name="T36" fmla="*/ 3395 w 3559"/>
                  <a:gd name="T37" fmla="*/ 1627 h 1653"/>
                  <a:gd name="T38" fmla="*/ 3276 w 3559"/>
                  <a:gd name="T39" fmla="*/ 1653 h 1653"/>
                  <a:gd name="T40" fmla="*/ 2072 w 3559"/>
                  <a:gd name="T41" fmla="*/ 1575 h 1653"/>
                  <a:gd name="T42" fmla="*/ 2019 w 3559"/>
                  <a:gd name="T43" fmla="*/ 1475 h 1653"/>
                  <a:gd name="T44" fmla="*/ 1987 w 3559"/>
                  <a:gd name="T45" fmla="*/ 1444 h 1653"/>
                  <a:gd name="T46" fmla="*/ 1933 w 3559"/>
                  <a:gd name="T47" fmla="*/ 1404 h 1653"/>
                  <a:gd name="T48" fmla="*/ 1882 w 3559"/>
                  <a:gd name="T49" fmla="*/ 1381 h 1653"/>
                  <a:gd name="T50" fmla="*/ 1840 w 3559"/>
                  <a:gd name="T51" fmla="*/ 1369 h 1653"/>
                  <a:gd name="T52" fmla="*/ 1748 w 3559"/>
                  <a:gd name="T53" fmla="*/ 1365 h 1653"/>
                  <a:gd name="T54" fmla="*/ 1692 w 3559"/>
                  <a:gd name="T55" fmla="*/ 1377 h 1653"/>
                  <a:gd name="T56" fmla="*/ 1643 w 3559"/>
                  <a:gd name="T57" fmla="*/ 1394 h 1653"/>
                  <a:gd name="T58" fmla="*/ 1616 w 3559"/>
                  <a:gd name="T59" fmla="*/ 1410 h 1653"/>
                  <a:gd name="T60" fmla="*/ 1572 w 3559"/>
                  <a:gd name="T61" fmla="*/ 1444 h 1653"/>
                  <a:gd name="T62" fmla="*/ 1540 w 3559"/>
                  <a:gd name="T63" fmla="*/ 1475 h 1653"/>
                  <a:gd name="T64" fmla="*/ 1486 w 3559"/>
                  <a:gd name="T65" fmla="*/ 1575 h 1653"/>
                  <a:gd name="T66" fmla="*/ 283 w 3559"/>
                  <a:gd name="T67" fmla="*/ 1653 h 1653"/>
                  <a:gd name="T68" fmla="*/ 164 w 3559"/>
                  <a:gd name="T69" fmla="*/ 1627 h 1653"/>
                  <a:gd name="T70" fmla="*/ 69 w 3559"/>
                  <a:gd name="T71" fmla="*/ 1557 h 1653"/>
                  <a:gd name="T72" fmla="*/ 12 w 3559"/>
                  <a:gd name="T73" fmla="*/ 1454 h 1653"/>
                  <a:gd name="T74" fmla="*/ 0 w 3559"/>
                  <a:gd name="T75" fmla="*/ 728 h 1653"/>
                  <a:gd name="T76" fmla="*/ 28 w 3559"/>
                  <a:gd name="T77" fmla="*/ 610 h 1653"/>
                  <a:gd name="T78" fmla="*/ 102 w 3559"/>
                  <a:gd name="T79" fmla="*/ 517 h 1653"/>
                  <a:gd name="T80" fmla="*/ 210 w 3559"/>
                  <a:gd name="T81" fmla="*/ 460 h 1653"/>
                  <a:gd name="T82" fmla="*/ 975 w 3559"/>
                  <a:gd name="T83" fmla="*/ 448 h 1653"/>
                  <a:gd name="T84" fmla="*/ 1031 w 3559"/>
                  <a:gd name="T85" fmla="*/ 283 h 1653"/>
                  <a:gd name="T86" fmla="*/ 1134 w 3559"/>
                  <a:gd name="T87" fmla="*/ 149 h 1653"/>
                  <a:gd name="T88" fmla="*/ 1276 w 3559"/>
                  <a:gd name="T89" fmla="*/ 51 h 1653"/>
                  <a:gd name="T90" fmla="*/ 1445 w 3559"/>
                  <a:gd name="T91" fmla="*/ 3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59" h="1653">
                    <a:moveTo>
                      <a:pt x="1507" y="262"/>
                    </a:moveTo>
                    <a:lnTo>
                      <a:pt x="1467" y="265"/>
                    </a:lnTo>
                    <a:lnTo>
                      <a:pt x="1430" y="274"/>
                    </a:lnTo>
                    <a:lnTo>
                      <a:pt x="1394" y="287"/>
                    </a:lnTo>
                    <a:lnTo>
                      <a:pt x="1361" y="304"/>
                    </a:lnTo>
                    <a:lnTo>
                      <a:pt x="1331" y="327"/>
                    </a:lnTo>
                    <a:lnTo>
                      <a:pt x="1305" y="352"/>
                    </a:lnTo>
                    <a:lnTo>
                      <a:pt x="1282" y="381"/>
                    </a:lnTo>
                    <a:lnTo>
                      <a:pt x="1263" y="414"/>
                    </a:lnTo>
                    <a:lnTo>
                      <a:pt x="1247" y="448"/>
                    </a:lnTo>
                    <a:lnTo>
                      <a:pt x="2311" y="448"/>
                    </a:lnTo>
                    <a:lnTo>
                      <a:pt x="2297" y="414"/>
                    </a:lnTo>
                    <a:lnTo>
                      <a:pt x="2278" y="381"/>
                    </a:lnTo>
                    <a:lnTo>
                      <a:pt x="2255" y="352"/>
                    </a:lnTo>
                    <a:lnTo>
                      <a:pt x="2228" y="327"/>
                    </a:lnTo>
                    <a:lnTo>
                      <a:pt x="2198" y="304"/>
                    </a:lnTo>
                    <a:lnTo>
                      <a:pt x="2165" y="287"/>
                    </a:lnTo>
                    <a:lnTo>
                      <a:pt x="2130" y="274"/>
                    </a:lnTo>
                    <a:lnTo>
                      <a:pt x="2091" y="265"/>
                    </a:lnTo>
                    <a:lnTo>
                      <a:pt x="2052" y="262"/>
                    </a:lnTo>
                    <a:lnTo>
                      <a:pt x="1507" y="262"/>
                    </a:lnTo>
                    <a:close/>
                    <a:moveTo>
                      <a:pt x="1507" y="0"/>
                    </a:moveTo>
                    <a:lnTo>
                      <a:pt x="2052" y="0"/>
                    </a:lnTo>
                    <a:lnTo>
                      <a:pt x="2113" y="3"/>
                    </a:lnTo>
                    <a:lnTo>
                      <a:pt x="2171" y="14"/>
                    </a:lnTo>
                    <a:lnTo>
                      <a:pt x="2229" y="29"/>
                    </a:lnTo>
                    <a:lnTo>
                      <a:pt x="2283" y="51"/>
                    </a:lnTo>
                    <a:lnTo>
                      <a:pt x="2333" y="79"/>
                    </a:lnTo>
                    <a:lnTo>
                      <a:pt x="2380" y="111"/>
                    </a:lnTo>
                    <a:lnTo>
                      <a:pt x="2424" y="149"/>
                    </a:lnTo>
                    <a:lnTo>
                      <a:pt x="2463" y="190"/>
                    </a:lnTo>
                    <a:lnTo>
                      <a:pt x="2498" y="235"/>
                    </a:lnTo>
                    <a:lnTo>
                      <a:pt x="2528" y="283"/>
                    </a:lnTo>
                    <a:lnTo>
                      <a:pt x="2552" y="336"/>
                    </a:lnTo>
                    <a:lnTo>
                      <a:pt x="2571" y="391"/>
                    </a:lnTo>
                    <a:lnTo>
                      <a:pt x="2584" y="448"/>
                    </a:lnTo>
                    <a:lnTo>
                      <a:pt x="3264" y="448"/>
                    </a:lnTo>
                    <a:lnTo>
                      <a:pt x="3308" y="452"/>
                    </a:lnTo>
                    <a:lnTo>
                      <a:pt x="3348" y="460"/>
                    </a:lnTo>
                    <a:lnTo>
                      <a:pt x="3388" y="474"/>
                    </a:lnTo>
                    <a:lnTo>
                      <a:pt x="3424" y="493"/>
                    </a:lnTo>
                    <a:lnTo>
                      <a:pt x="3457" y="517"/>
                    </a:lnTo>
                    <a:lnTo>
                      <a:pt x="3486" y="545"/>
                    </a:lnTo>
                    <a:lnTo>
                      <a:pt x="3511" y="575"/>
                    </a:lnTo>
                    <a:lnTo>
                      <a:pt x="3531" y="610"/>
                    </a:lnTo>
                    <a:lnTo>
                      <a:pt x="3546" y="647"/>
                    </a:lnTo>
                    <a:lnTo>
                      <a:pt x="3555" y="687"/>
                    </a:lnTo>
                    <a:lnTo>
                      <a:pt x="3559" y="728"/>
                    </a:lnTo>
                    <a:lnTo>
                      <a:pt x="3559" y="1373"/>
                    </a:lnTo>
                    <a:lnTo>
                      <a:pt x="3555" y="1415"/>
                    </a:lnTo>
                    <a:lnTo>
                      <a:pt x="3546" y="1454"/>
                    </a:lnTo>
                    <a:lnTo>
                      <a:pt x="3532" y="1492"/>
                    </a:lnTo>
                    <a:lnTo>
                      <a:pt x="3513" y="1525"/>
                    </a:lnTo>
                    <a:lnTo>
                      <a:pt x="3489" y="1557"/>
                    </a:lnTo>
                    <a:lnTo>
                      <a:pt x="3462" y="1584"/>
                    </a:lnTo>
                    <a:lnTo>
                      <a:pt x="3430" y="1608"/>
                    </a:lnTo>
                    <a:lnTo>
                      <a:pt x="3395" y="1627"/>
                    </a:lnTo>
                    <a:lnTo>
                      <a:pt x="3357" y="1641"/>
                    </a:lnTo>
                    <a:lnTo>
                      <a:pt x="3318" y="1650"/>
                    </a:lnTo>
                    <a:lnTo>
                      <a:pt x="3276" y="1653"/>
                    </a:lnTo>
                    <a:lnTo>
                      <a:pt x="2087" y="1653"/>
                    </a:lnTo>
                    <a:lnTo>
                      <a:pt x="2082" y="1613"/>
                    </a:lnTo>
                    <a:lnTo>
                      <a:pt x="2072" y="1575"/>
                    </a:lnTo>
                    <a:lnTo>
                      <a:pt x="2059" y="1539"/>
                    </a:lnTo>
                    <a:lnTo>
                      <a:pt x="2041" y="1507"/>
                    </a:lnTo>
                    <a:lnTo>
                      <a:pt x="2019" y="1475"/>
                    </a:lnTo>
                    <a:lnTo>
                      <a:pt x="1992" y="1448"/>
                    </a:lnTo>
                    <a:lnTo>
                      <a:pt x="1990" y="1446"/>
                    </a:lnTo>
                    <a:lnTo>
                      <a:pt x="1987" y="1444"/>
                    </a:lnTo>
                    <a:lnTo>
                      <a:pt x="1968" y="1428"/>
                    </a:lnTo>
                    <a:lnTo>
                      <a:pt x="1948" y="1412"/>
                    </a:lnTo>
                    <a:lnTo>
                      <a:pt x="1933" y="1404"/>
                    </a:lnTo>
                    <a:lnTo>
                      <a:pt x="1915" y="1395"/>
                    </a:lnTo>
                    <a:lnTo>
                      <a:pt x="1898" y="1386"/>
                    </a:lnTo>
                    <a:lnTo>
                      <a:pt x="1882" y="1381"/>
                    </a:lnTo>
                    <a:lnTo>
                      <a:pt x="1867" y="1377"/>
                    </a:lnTo>
                    <a:lnTo>
                      <a:pt x="1854" y="1372"/>
                    </a:lnTo>
                    <a:lnTo>
                      <a:pt x="1840" y="1369"/>
                    </a:lnTo>
                    <a:lnTo>
                      <a:pt x="1811" y="1365"/>
                    </a:lnTo>
                    <a:lnTo>
                      <a:pt x="1780" y="1362"/>
                    </a:lnTo>
                    <a:lnTo>
                      <a:pt x="1748" y="1365"/>
                    </a:lnTo>
                    <a:lnTo>
                      <a:pt x="1718" y="1369"/>
                    </a:lnTo>
                    <a:lnTo>
                      <a:pt x="1705" y="1372"/>
                    </a:lnTo>
                    <a:lnTo>
                      <a:pt x="1692" y="1377"/>
                    </a:lnTo>
                    <a:lnTo>
                      <a:pt x="1676" y="1381"/>
                    </a:lnTo>
                    <a:lnTo>
                      <a:pt x="1661" y="1386"/>
                    </a:lnTo>
                    <a:lnTo>
                      <a:pt x="1643" y="1394"/>
                    </a:lnTo>
                    <a:lnTo>
                      <a:pt x="1627" y="1404"/>
                    </a:lnTo>
                    <a:lnTo>
                      <a:pt x="1621" y="1407"/>
                    </a:lnTo>
                    <a:lnTo>
                      <a:pt x="1616" y="1410"/>
                    </a:lnTo>
                    <a:lnTo>
                      <a:pt x="1610" y="1412"/>
                    </a:lnTo>
                    <a:lnTo>
                      <a:pt x="1591" y="1428"/>
                    </a:lnTo>
                    <a:lnTo>
                      <a:pt x="1572" y="1444"/>
                    </a:lnTo>
                    <a:lnTo>
                      <a:pt x="1569" y="1446"/>
                    </a:lnTo>
                    <a:lnTo>
                      <a:pt x="1566" y="1448"/>
                    </a:lnTo>
                    <a:lnTo>
                      <a:pt x="1540" y="1475"/>
                    </a:lnTo>
                    <a:lnTo>
                      <a:pt x="1518" y="1507"/>
                    </a:lnTo>
                    <a:lnTo>
                      <a:pt x="1499" y="1539"/>
                    </a:lnTo>
                    <a:lnTo>
                      <a:pt x="1486" y="1575"/>
                    </a:lnTo>
                    <a:lnTo>
                      <a:pt x="1476" y="1613"/>
                    </a:lnTo>
                    <a:lnTo>
                      <a:pt x="1472" y="1653"/>
                    </a:lnTo>
                    <a:lnTo>
                      <a:pt x="283" y="1653"/>
                    </a:lnTo>
                    <a:lnTo>
                      <a:pt x="241" y="1650"/>
                    </a:lnTo>
                    <a:lnTo>
                      <a:pt x="201" y="1641"/>
                    </a:lnTo>
                    <a:lnTo>
                      <a:pt x="164" y="1627"/>
                    </a:lnTo>
                    <a:lnTo>
                      <a:pt x="129" y="1608"/>
                    </a:lnTo>
                    <a:lnTo>
                      <a:pt x="98" y="1584"/>
                    </a:lnTo>
                    <a:lnTo>
                      <a:pt x="69" y="1557"/>
                    </a:lnTo>
                    <a:lnTo>
                      <a:pt x="46" y="1525"/>
                    </a:lnTo>
                    <a:lnTo>
                      <a:pt x="26" y="1491"/>
                    </a:lnTo>
                    <a:lnTo>
                      <a:pt x="12" y="1454"/>
                    </a:lnTo>
                    <a:lnTo>
                      <a:pt x="3" y="1415"/>
                    </a:lnTo>
                    <a:lnTo>
                      <a:pt x="0" y="1373"/>
                    </a:lnTo>
                    <a:lnTo>
                      <a:pt x="0" y="728"/>
                    </a:lnTo>
                    <a:lnTo>
                      <a:pt x="3" y="687"/>
                    </a:lnTo>
                    <a:lnTo>
                      <a:pt x="12" y="647"/>
                    </a:lnTo>
                    <a:lnTo>
                      <a:pt x="28" y="610"/>
                    </a:lnTo>
                    <a:lnTo>
                      <a:pt x="47" y="575"/>
                    </a:lnTo>
                    <a:lnTo>
                      <a:pt x="73" y="545"/>
                    </a:lnTo>
                    <a:lnTo>
                      <a:pt x="102" y="517"/>
                    </a:lnTo>
                    <a:lnTo>
                      <a:pt x="134" y="493"/>
                    </a:lnTo>
                    <a:lnTo>
                      <a:pt x="171" y="474"/>
                    </a:lnTo>
                    <a:lnTo>
                      <a:pt x="210" y="460"/>
                    </a:lnTo>
                    <a:lnTo>
                      <a:pt x="252" y="452"/>
                    </a:lnTo>
                    <a:lnTo>
                      <a:pt x="295" y="448"/>
                    </a:lnTo>
                    <a:lnTo>
                      <a:pt x="975" y="448"/>
                    </a:lnTo>
                    <a:lnTo>
                      <a:pt x="988" y="391"/>
                    </a:lnTo>
                    <a:lnTo>
                      <a:pt x="1007" y="336"/>
                    </a:lnTo>
                    <a:lnTo>
                      <a:pt x="1031" y="283"/>
                    </a:lnTo>
                    <a:lnTo>
                      <a:pt x="1060" y="235"/>
                    </a:lnTo>
                    <a:lnTo>
                      <a:pt x="1096" y="190"/>
                    </a:lnTo>
                    <a:lnTo>
                      <a:pt x="1134" y="149"/>
                    </a:lnTo>
                    <a:lnTo>
                      <a:pt x="1178" y="111"/>
                    </a:lnTo>
                    <a:lnTo>
                      <a:pt x="1225" y="79"/>
                    </a:lnTo>
                    <a:lnTo>
                      <a:pt x="1276" y="51"/>
                    </a:lnTo>
                    <a:lnTo>
                      <a:pt x="1330" y="29"/>
                    </a:lnTo>
                    <a:lnTo>
                      <a:pt x="1387" y="14"/>
                    </a:lnTo>
                    <a:lnTo>
                      <a:pt x="1445" y="3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80" name="그룹 3179"/>
          <p:cNvGrpSpPr/>
          <p:nvPr/>
        </p:nvGrpSpPr>
        <p:grpSpPr>
          <a:xfrm>
            <a:off x="3851257" y="2553563"/>
            <a:ext cx="720270" cy="720270"/>
            <a:chOff x="6534738" y="2240696"/>
            <a:chExt cx="889000" cy="889000"/>
          </a:xfrm>
        </p:grpSpPr>
        <p:sp>
          <p:nvSpPr>
            <p:cNvPr id="3178" name="타원 41"/>
            <p:cNvSpPr/>
            <p:nvPr/>
          </p:nvSpPr>
          <p:spPr>
            <a:xfrm>
              <a:off x="6534738" y="2240696"/>
              <a:ext cx="889000" cy="88900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bg1"/>
              </a:solidFill>
            </a:ln>
            <a:effectLst>
              <a:outerShdw blurRad="1397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79" name="Freeform 6"/>
            <p:cNvSpPr/>
            <p:nvPr/>
          </p:nvSpPr>
          <p:spPr>
            <a:xfrm>
              <a:off x="6788222" y="2501130"/>
              <a:ext cx="395606" cy="35074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9127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프로젝트 개요 및 목표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aphicFrame>
        <p:nvGraphicFramePr>
          <p:cNvPr id="8278" name="표 4132"/>
          <p:cNvGraphicFramePr/>
          <p:nvPr>
            <p:extLst>
              <p:ext uri="{D42A27DB-BD31-4B8C-83A1-F6EECF244321}">
                <p14:modId xmlns:p14="http://schemas.microsoft.com/office/powerpoint/2010/main" val="4008499787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F78998F-902F-4738-972F-3574D12A0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5" y="3267163"/>
            <a:ext cx="5661016" cy="318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05C9DC-655E-4AFF-BD6D-93DF1786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8" y="568803"/>
            <a:ext cx="6840892" cy="33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프로젝트 개요 및 목표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E638D7-6D6E-4305-A894-00756334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8" y="865913"/>
            <a:ext cx="2875915" cy="4853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77D09A-7893-4770-9A4A-E62B30A5A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66" y="549380"/>
            <a:ext cx="2875915" cy="59125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FE389A-2C9B-4045-8030-EE901F79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095" y="537118"/>
            <a:ext cx="2626042" cy="5699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9BCE8E-B36E-488B-907B-F10E7EA5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91" y="3029111"/>
            <a:ext cx="1416180" cy="796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9D7531-FB22-4297-9175-F675D5E838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46" y="3056491"/>
            <a:ext cx="741840" cy="741840"/>
          </a:xfrm>
          <a:prstGeom prst="rect">
            <a:avLst/>
          </a:prstGeom>
        </p:spPr>
      </p:pic>
      <p:graphicFrame>
        <p:nvGraphicFramePr>
          <p:cNvPr id="27" name="표 4132">
            <a:extLst>
              <a:ext uri="{FF2B5EF4-FFF2-40B4-BE49-F238E27FC236}">
                <a16:creationId xmlns:a16="http://schemas.microsoft.com/office/drawing/2014/main" id="{DC507529-6616-4E89-96CE-848A6DF37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786056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2227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 err="1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차별점</a:t>
            </a:r>
            <a:r>
              <a:rPr kumimoji="0" lang="en-US" altLang="ko-KR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?</a:t>
            </a:r>
            <a:endParaRPr kumimoji="0" lang="ko-KR" altLang="en-US" sz="1400" b="1" i="1" baseline="0" dirty="0">
              <a:solidFill>
                <a:srgbClr val="8E99A5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786707-25D2-496E-8A48-6DD5C0553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47" y="1266601"/>
            <a:ext cx="4463917" cy="2376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29FA92-16AB-42E6-8AA6-BD89AE517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46" y="4003628"/>
            <a:ext cx="4273025" cy="16617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1C41F3-EF4E-4A66-BD10-E4CB92EAF54B}"/>
              </a:ext>
            </a:extLst>
          </p:cNvPr>
          <p:cNvSpPr txBox="1"/>
          <p:nvPr/>
        </p:nvSpPr>
        <p:spPr>
          <a:xfrm>
            <a:off x="1218998" y="681547"/>
            <a:ext cx="394980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/>
                <a:ea typeface="맑은 고딕"/>
              </a:rPr>
              <a:t>이미 존재하는 </a:t>
            </a:r>
            <a:r>
              <a:rPr lang="en-US" altLang="ko-KR" sz="1300" dirty="0">
                <a:solidFill>
                  <a:srgbClr val="000000"/>
                </a:solidFill>
                <a:latin typeface="맑은 고딕"/>
                <a:ea typeface="맑은 고딕"/>
              </a:rPr>
              <a:t>Web Builder … </a:t>
            </a:r>
            <a:endParaRPr lang="EN-US" sz="1300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0" name="표 4132">
            <a:extLst>
              <a:ext uri="{FF2B5EF4-FFF2-40B4-BE49-F238E27FC236}">
                <a16:creationId xmlns:a16="http://schemas.microsoft.com/office/drawing/2014/main" id="{C46BF419-7B01-4C83-9FCD-DC36E1074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354739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0" lang="ko-KR" altLang="en-US" sz="7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0600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 err="1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차별점</a:t>
            </a:r>
            <a:r>
              <a:rPr kumimoji="0" lang="en-US" altLang="ko-KR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?</a:t>
            </a:r>
            <a:endParaRPr kumimoji="0" lang="ko-KR" altLang="en-US" sz="1400" b="1" i="1" baseline="0" dirty="0">
              <a:solidFill>
                <a:srgbClr val="8E99A5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8FD85F5-CBBB-461B-A2C2-DF6312CD4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88" y="821458"/>
            <a:ext cx="5168844" cy="35921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02D611-DC7B-43EC-9DE3-0ADA05D4E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81" y="849609"/>
            <a:ext cx="5485203" cy="29692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BF4CE5-0838-43B0-97F1-247DBF3F57F1}"/>
              </a:ext>
            </a:extLst>
          </p:cNvPr>
          <p:cNvSpPr txBox="1"/>
          <p:nvPr/>
        </p:nvSpPr>
        <p:spPr>
          <a:xfrm>
            <a:off x="1292788" y="4795925"/>
            <a:ext cx="504189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00" b="1" dirty="0">
                <a:latin typeface="맑은 고딕"/>
                <a:ea typeface="맑은 고딕"/>
              </a:rPr>
              <a:t>Git</a:t>
            </a:r>
            <a:r>
              <a:rPr lang="ko-KR" altLang="en-US" sz="1300" b="1" dirty="0">
                <a:latin typeface="맑은 고딕"/>
                <a:ea typeface="맑은 고딕"/>
              </a:rPr>
              <a:t>에 연결한다</a:t>
            </a:r>
            <a:r>
              <a:rPr lang="en-US" altLang="ko-KR" sz="1300" b="1" dirty="0">
                <a:latin typeface="맑은 고딕"/>
                <a:ea typeface="맑은 고딕"/>
              </a:rPr>
              <a:t>… </a:t>
            </a:r>
            <a:r>
              <a:rPr lang="ko-KR" altLang="en-US" sz="1300" b="1" dirty="0" err="1">
                <a:latin typeface="맑은 고딕"/>
                <a:ea typeface="맑은 고딕"/>
              </a:rPr>
              <a:t>레포지토리에</a:t>
            </a:r>
            <a:r>
              <a:rPr lang="ko-KR" altLang="en-US" sz="1300" b="1" dirty="0">
                <a:latin typeface="맑은 고딕"/>
                <a:ea typeface="맑은 고딕"/>
              </a:rPr>
              <a:t> </a:t>
            </a:r>
            <a:r>
              <a:rPr lang="en-US" altLang="ko-KR" sz="1300" b="1" dirty="0">
                <a:latin typeface="맑은 고딕"/>
                <a:ea typeface="맑은 고딕"/>
              </a:rPr>
              <a:t>Push </a:t>
            </a:r>
            <a:r>
              <a:rPr lang="ko-KR" altLang="en-US" sz="1300" b="1" dirty="0">
                <a:latin typeface="맑은 고딕"/>
                <a:ea typeface="맑은 고딕"/>
              </a:rPr>
              <a:t>한다</a:t>
            </a:r>
            <a:r>
              <a:rPr lang="en-US" altLang="ko-KR" sz="1300" b="1" dirty="0">
                <a:latin typeface="맑은 고딕"/>
                <a:ea typeface="맑은 고딕"/>
              </a:rPr>
              <a:t>…</a:t>
            </a:r>
            <a:endParaRPr lang="en-US" sz="1300" b="1" dirty="0">
              <a:latin typeface="맑은 고딕"/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941A31-6ACE-44DC-867B-7C187BC60C73}"/>
              </a:ext>
            </a:extLst>
          </p:cNvPr>
          <p:cNvSpPr txBox="1"/>
          <p:nvPr/>
        </p:nvSpPr>
        <p:spPr>
          <a:xfrm>
            <a:off x="6721236" y="4802098"/>
            <a:ext cx="504189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00" b="1" dirty="0" err="1">
                <a:latin typeface="맑은 고딕"/>
                <a:ea typeface="맑은 고딕"/>
              </a:rPr>
              <a:t>Wix</a:t>
            </a:r>
            <a:r>
              <a:rPr lang="en-US" sz="1300" b="1" dirty="0">
                <a:latin typeface="맑은 고딕"/>
                <a:ea typeface="맑은 고딕"/>
              </a:rPr>
              <a:t> </a:t>
            </a:r>
            <a:r>
              <a:rPr lang="ko-KR" altLang="en-US" sz="1300" b="1" dirty="0">
                <a:latin typeface="맑은 고딕"/>
                <a:ea typeface="맑은 고딕"/>
              </a:rPr>
              <a:t>홈페이지 만들기 강좌</a:t>
            </a:r>
            <a:endParaRPr lang="en-US" sz="1300" b="1" dirty="0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9669F-9AC0-40C3-AC4A-E8C9DBBB1F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172" y="5712430"/>
            <a:ext cx="691767" cy="7305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475914-3096-46A9-A5CF-DD2D7B656207}"/>
              </a:ext>
            </a:extLst>
          </p:cNvPr>
          <p:cNvSpPr txBox="1"/>
          <p:nvPr/>
        </p:nvSpPr>
        <p:spPr>
          <a:xfrm>
            <a:off x="9766996" y="5981460"/>
            <a:ext cx="18068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맑은 고딕"/>
                <a:ea typeface="맑은 고딕"/>
              </a:rPr>
              <a:t>아직도 어렵다</a:t>
            </a:r>
            <a:r>
              <a:rPr lang="en-US" altLang="ko-KR" sz="1600" b="1" dirty="0">
                <a:latin typeface="맑은 고딕"/>
                <a:ea typeface="맑은 고딕"/>
              </a:rPr>
              <a:t>!</a:t>
            </a:r>
            <a:endParaRPr lang="en-US" sz="1600" b="1" dirty="0">
              <a:latin typeface="맑은 고딕"/>
              <a:ea typeface="맑은 고딕"/>
            </a:endParaRPr>
          </a:p>
        </p:txBody>
      </p:sp>
      <p:graphicFrame>
        <p:nvGraphicFramePr>
          <p:cNvPr id="32" name="표 4132">
            <a:extLst>
              <a:ext uri="{FF2B5EF4-FFF2-40B4-BE49-F238E27FC236}">
                <a16:creationId xmlns:a16="http://schemas.microsoft.com/office/drawing/2014/main" id="{FF48C4FA-33E2-455A-A79D-27C8E83A7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313282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0" lang="ko-KR" altLang="en-US" sz="7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 원리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6052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프로그램 작동 원리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899995-86CC-490A-AABA-C35DAEE90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18" y="1000024"/>
            <a:ext cx="3951472" cy="4390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486E24-BBF9-4B2A-879C-934D32EFE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12" y="1785789"/>
            <a:ext cx="2643097" cy="961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71ACAD-C1B7-4E82-B261-1930985D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70" y="2944174"/>
            <a:ext cx="2657568" cy="2657568"/>
          </a:xfrm>
          <a:prstGeom prst="rect">
            <a:avLst/>
          </a:prstGeom>
        </p:spPr>
      </p:pic>
      <p:graphicFrame>
        <p:nvGraphicFramePr>
          <p:cNvPr id="26" name="표 4132">
            <a:extLst>
              <a:ext uri="{FF2B5EF4-FFF2-40B4-BE49-F238E27FC236}">
                <a16:creationId xmlns:a16="http://schemas.microsoft.com/office/drawing/2014/main" id="{E7B8BF6C-B8DC-48EB-8403-484405BAC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751445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작동원리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108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프로그램 작동 원리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41D69A-C1C6-415F-B4A2-BAD2CD448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8" y="1698764"/>
            <a:ext cx="4628515" cy="37528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B785E9B-9FED-42A3-B5A3-CCDB806CE0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99" y="1698764"/>
            <a:ext cx="5731510" cy="38017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7C184F-B810-448F-9DBF-681BED712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7" y="2541587"/>
            <a:ext cx="2900109" cy="2497316"/>
          </a:xfrm>
          <a:prstGeom prst="rect">
            <a:avLst/>
          </a:prstGeom>
        </p:spPr>
      </p:pic>
      <p:graphicFrame>
        <p:nvGraphicFramePr>
          <p:cNvPr id="26" name="표 4132">
            <a:extLst>
              <a:ext uri="{FF2B5EF4-FFF2-40B4-BE49-F238E27FC236}">
                <a16:creationId xmlns:a16="http://schemas.microsoft.com/office/drawing/2014/main" id="{0CE1B3B6-8ACE-44B4-86E1-ECB512C95C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53774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작동원리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7B7D8F7-1AC4-43B2-99C0-1D056960BCDF}"/>
              </a:ext>
            </a:extLst>
          </p:cNvPr>
          <p:cNvSpPr txBox="1"/>
          <p:nvPr/>
        </p:nvSpPr>
        <p:spPr>
          <a:xfrm>
            <a:off x="6953295" y="5500509"/>
            <a:ext cx="5041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>
                <a:latin typeface="맑은 고딕"/>
                <a:ea typeface="맑은 고딕"/>
              </a:rPr>
              <a:t>&lt; </a:t>
            </a:r>
            <a:r>
              <a:rPr lang="ko-KR" altLang="en-US" sz="1000" dirty="0">
                <a:latin typeface="맑은 고딕"/>
                <a:ea typeface="맑은 고딕"/>
              </a:rPr>
              <a:t>이미지의 경로를 읽어와 변경</a:t>
            </a:r>
            <a:r>
              <a:rPr lang="en-US" altLang="ko-KR" sz="1000" dirty="0"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latin typeface="맑은 고딕"/>
                <a:ea typeface="맑은 고딕"/>
              </a:rPr>
              <a:t>복사하는 코드 중 일부 </a:t>
            </a:r>
            <a:r>
              <a:rPr lang="en-US" altLang="ko-KR" sz="1000" dirty="0">
                <a:latin typeface="맑은 고딕"/>
                <a:ea typeface="맑은 고딕"/>
              </a:rPr>
              <a:t>&gt;</a:t>
            </a:r>
            <a:endParaRPr lang="en-US" sz="10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830565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941195" y="0"/>
            <a:ext cx="11245388" cy="388880"/>
          </a:xfrm>
          <a:prstGeom prst="rect">
            <a:avLst/>
          </a:prstGeom>
          <a:solidFill>
            <a:srgbClr val="EFF3F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463611" lvl="1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1" baseline="0" dirty="0">
                <a:solidFill>
                  <a:srgbClr val="8E99A5">
                    <a:alpha val="100000"/>
                  </a:srgbClr>
                </a:solidFill>
                <a:latin typeface="맑은 고딕"/>
                <a:ea typeface="맑은 고딕"/>
              </a:rPr>
              <a:t>프로그램 작동 원리</a:t>
            </a:r>
          </a:p>
        </p:txBody>
      </p:sp>
      <p:sp>
        <p:nvSpPr>
          <p:cNvPr id="8197" name="TextBox 8196"/>
          <p:cNvSpPr txBox="1"/>
          <p:nvPr/>
        </p:nvSpPr>
        <p:spPr>
          <a:xfrm>
            <a:off x="0" y="0"/>
            <a:ext cx="941195" cy="388880"/>
          </a:xfrm>
          <a:prstGeom prst="rect">
            <a:avLst/>
          </a:prstGeom>
          <a:solidFill>
            <a:srgbClr val="77849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0" y="380954"/>
            <a:ext cx="941195" cy="6466292"/>
          </a:xfrm>
          <a:prstGeom prst="rect">
            <a:avLst/>
          </a:prstGeom>
          <a:solidFill>
            <a:srgbClr val="8F9DA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9" name="Group 1"/>
          <p:cNvGrpSpPr/>
          <p:nvPr/>
        </p:nvGrpSpPr>
        <p:grpSpPr>
          <a:xfrm>
            <a:off x="1218998" y="101587"/>
            <a:ext cx="165052" cy="201557"/>
            <a:chOff x="1218998" y="101587"/>
            <a:chExt cx="165052" cy="201557"/>
          </a:xfrm>
        </p:grpSpPr>
        <p:sp>
          <p:nvSpPr>
            <p:cNvPr id="8200" name="원형: 비어 있음 8199"/>
            <p:cNvSpPr/>
            <p:nvPr/>
          </p:nvSpPr>
          <p:spPr>
            <a:xfrm>
              <a:off x="1218998" y="101587"/>
              <a:ext cx="147581" cy="147581"/>
            </a:xfrm>
            <a:prstGeom prst="donut">
              <a:avLst>
                <a:gd name="adj" fmla="val 125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사각형: 둥근 모서리 8200"/>
            <p:cNvSpPr/>
            <p:nvPr/>
          </p:nvSpPr>
          <p:spPr>
            <a:xfrm rot="18900000">
              <a:off x="1358654" y="201557"/>
              <a:ext cx="25396" cy="101587"/>
            </a:xfrm>
            <a:prstGeom prst="roundRect">
              <a:avLst>
                <a:gd name="adj" fmla="val 50000"/>
              </a:avLst>
            </a:prstGeom>
            <a:solidFill>
              <a:srgbClr val="8E99A5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8202" name="Group 2"/>
          <p:cNvGrpSpPr/>
          <p:nvPr/>
        </p:nvGrpSpPr>
        <p:grpSpPr>
          <a:xfrm>
            <a:off x="114258" y="98406"/>
            <a:ext cx="150818" cy="180960"/>
            <a:chOff x="114258" y="98406"/>
            <a:chExt cx="150818" cy="180960"/>
          </a:xfrm>
        </p:grpSpPr>
        <p:sp>
          <p:nvSpPr>
            <p:cNvPr id="8203" name="자유형: 도형 8202"/>
            <p:cNvSpPr/>
            <p:nvPr/>
          </p:nvSpPr>
          <p:spPr>
            <a:xfrm>
              <a:off x="225391" y="241243"/>
              <a:ext cx="39686" cy="38123"/>
            </a:xfrm>
            <a:custGeom>
              <a:avLst/>
              <a:gdLst>
                <a:gd name="T0" fmla="*/ 0 w 25"/>
                <a:gd name="T1" fmla="*/ 0 h 24"/>
                <a:gd name="T2" fmla="*/ 25 w 25"/>
                <a:gd name="T3" fmla="*/ 24 h 24"/>
              </a:gdLst>
              <a:ahLst/>
              <a:cxnLst/>
              <a:rect l="T0" t="T1" r="T2" b="T3"/>
              <a:pathLst>
                <a:path w="25" h="24">
                  <a:moveTo>
                    <a:pt x="24" y="0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0" y="24"/>
                  </a:lnTo>
                  <a:lnTo>
                    <a:pt x="2" y="22"/>
                  </a:lnTo>
                  <a:cubicBezTo>
                    <a:pt x="11" y="17"/>
                    <a:pt x="19" y="10"/>
                    <a:pt x="23" y="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4" name="자유형: 도형 8203"/>
            <p:cNvSpPr/>
            <p:nvPr/>
          </p:nvSpPr>
          <p:spPr>
            <a:xfrm>
              <a:off x="114258" y="98406"/>
              <a:ext cx="69883" cy="180960"/>
            </a:xfrm>
            <a:custGeom>
              <a:avLst/>
              <a:gdLst>
                <a:gd name="T0" fmla="*/ 0 w 44"/>
                <a:gd name="T1" fmla="*/ 0 h 114"/>
                <a:gd name="T2" fmla="*/ 44 w 44"/>
                <a:gd name="T3" fmla="*/ 114 h 114"/>
              </a:gdLst>
              <a:ahLst/>
              <a:cxnLst/>
              <a:rect l="T0" t="T1" r="T2" b="T3"/>
              <a:pathLst>
                <a:path w="44" h="114">
                  <a:moveTo>
                    <a:pt x="0" y="0"/>
                  </a:moveTo>
                  <a:lnTo>
                    <a:pt x="11" y="0"/>
                  </a:lnTo>
                  <a:cubicBezTo>
                    <a:pt x="18" y="0"/>
                    <a:pt x="23" y="5"/>
                    <a:pt x="23" y="12"/>
                  </a:cubicBezTo>
                  <a:lnTo>
                    <a:pt x="23" y="18"/>
                  </a:lnTo>
                  <a:lnTo>
                    <a:pt x="44" y="18"/>
                  </a:lnTo>
                  <a:lnTo>
                    <a:pt x="44" y="42"/>
                  </a:lnTo>
                  <a:lnTo>
                    <a:pt x="23" y="42"/>
                  </a:lnTo>
                  <a:lnTo>
                    <a:pt x="23" y="66"/>
                  </a:lnTo>
                  <a:cubicBezTo>
                    <a:pt x="23" y="78"/>
                    <a:pt x="31" y="88"/>
                    <a:pt x="42" y="90"/>
                  </a:cubicBezTo>
                  <a:lnTo>
                    <a:pt x="44" y="90"/>
                  </a:lnTo>
                  <a:lnTo>
                    <a:pt x="44" y="114"/>
                  </a:lnTo>
                  <a:lnTo>
                    <a:pt x="43" y="114"/>
                  </a:lnTo>
                  <a:cubicBezTo>
                    <a:pt x="20" y="111"/>
                    <a:pt x="2" y="93"/>
                    <a:pt x="0" y="71"/>
                  </a:cubicBezTo>
                  <a:lnTo>
                    <a:pt x="0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자유형: 도형 8204"/>
            <p:cNvSpPr/>
            <p:nvPr/>
          </p:nvSpPr>
          <p:spPr>
            <a:xfrm>
              <a:off x="190449" y="126984"/>
              <a:ext cx="74628" cy="152381"/>
            </a:xfrm>
            <a:custGeom>
              <a:avLst/>
              <a:gdLst>
                <a:gd name="T0" fmla="*/ 0 w 47"/>
                <a:gd name="T1" fmla="*/ 0 h 96"/>
                <a:gd name="T2" fmla="*/ 47 w 47"/>
                <a:gd name="T3" fmla="*/ 96 h 96"/>
              </a:gdLst>
              <a:ahLst/>
              <a:cxnLst/>
              <a:rect l="T0" t="T1" r="T2" b="T3"/>
              <a:pathLst>
                <a:path w="47" h="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cubicBezTo>
                    <a:pt x="28" y="3"/>
                    <a:pt x="47" y="23"/>
                    <a:pt x="47" y="48"/>
                  </a:cubicBezTo>
                  <a:cubicBezTo>
                    <a:pt x="47" y="73"/>
                    <a:pt x="28" y="93"/>
                    <a:pt x="4" y="95"/>
                  </a:cubicBezTo>
                  <a:lnTo>
                    <a:pt x="0" y="96"/>
                  </a:lnTo>
                  <a:lnTo>
                    <a:pt x="0" y="72"/>
                  </a:lnTo>
                  <a:lnTo>
                    <a:pt x="4" y="72"/>
                  </a:lnTo>
                  <a:cubicBezTo>
                    <a:pt x="15" y="70"/>
                    <a:pt x="24" y="60"/>
                    <a:pt x="24" y="48"/>
                  </a:cubicBezTo>
                  <a:cubicBezTo>
                    <a:pt x="24" y="36"/>
                    <a:pt x="15" y="27"/>
                    <a:pt x="4" y="24"/>
                  </a:cubicBez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0" y="3097690"/>
            <a:ext cx="22215" cy="1951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7" name="TextBox 8206"/>
          <p:cNvSpPr txBox="1"/>
          <p:nvPr/>
        </p:nvSpPr>
        <p:spPr>
          <a:xfrm flipH="1">
            <a:off x="752364" y="15394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8" name="TextBox 8207"/>
          <p:cNvSpPr txBox="1"/>
          <p:nvPr/>
        </p:nvSpPr>
        <p:spPr>
          <a:xfrm flipH="1">
            <a:off x="752364" y="185704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2" name="TextBox 8211"/>
          <p:cNvSpPr txBox="1"/>
          <p:nvPr/>
        </p:nvSpPr>
        <p:spPr>
          <a:xfrm flipH="1">
            <a:off x="752364" y="215846"/>
            <a:ext cx="107895" cy="142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13" name="이등변 삼각형 8212"/>
          <p:cNvSpPr/>
          <p:nvPr/>
        </p:nvSpPr>
        <p:spPr>
          <a:xfrm rot="16200000" flipH="1">
            <a:off x="676117" y="171415"/>
            <a:ext cx="50849" cy="4443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1" name="그림 2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7D5272F-F097-476F-84C6-7E17C49CA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49" y="792690"/>
            <a:ext cx="2661920" cy="91630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8638C8C-FCF9-4B47-A2A4-CCF85C934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49" y="912394"/>
            <a:ext cx="1816100" cy="800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5AD452E-0639-492D-82AC-D07A3CB34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69" y="912394"/>
            <a:ext cx="1416180" cy="796601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0569C1BB-B39F-4520-A9D6-2E5BE7A1C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64" y="2266503"/>
            <a:ext cx="5731510" cy="3519170"/>
          </a:xfrm>
          <a:prstGeom prst="rect">
            <a:avLst/>
          </a:prstGeom>
        </p:spPr>
      </p:pic>
      <p:graphicFrame>
        <p:nvGraphicFramePr>
          <p:cNvPr id="28" name="표 4132">
            <a:extLst>
              <a:ext uri="{FF2B5EF4-FFF2-40B4-BE49-F238E27FC236}">
                <a16:creationId xmlns:a16="http://schemas.microsoft.com/office/drawing/2014/main" id="{B687699C-3EE6-48AE-ACF8-3FCC6009A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53774"/>
              </p:ext>
            </p:extLst>
          </p:nvPr>
        </p:nvGraphicFramePr>
        <p:xfrm>
          <a:off x="-101" y="411803"/>
          <a:ext cx="954405" cy="2966583"/>
        </p:xfrm>
        <a:graphic>
          <a:graphicData uri="http://schemas.openxmlformats.org/drawingml/2006/table">
            <a:tbl>
              <a:tblPr firstRow="1" bandRow="1"/>
              <a:tblGrid>
                <a:gridCol w="954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INDEX</a:t>
                      </a:r>
                      <a:endParaRPr kumimoji="0" lang="ko-KR" altLang="en-US" sz="700" b="1" i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프로젝트 개요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목표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 err="1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차별점</a:t>
                      </a:r>
                      <a:endParaRPr kumimoji="1" lang="ko-KR" altLang="en-US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7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작동원리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46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프로그램 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lvl="0" indent="0" algn="l" defTabSz="58846888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시연</a:t>
                      </a:r>
                      <a:endParaRPr kumimoji="1" lang="en-US" altLang="ko-KR" sz="700" b="0" i="0" baseline="0" dirty="0">
                        <a:solidFill>
                          <a:srgbClr val="B2BCC6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09">
                <a:tc>
                  <a:txBody>
                    <a:bodyPr/>
                    <a:lstStyle/>
                    <a:p>
                      <a:pPr marL="0" marR="0" lvl="0" indent="0" algn="l" defTabSz="58846888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▤ </a:t>
                      </a:r>
                      <a:r>
                        <a:rPr kumimoji="1" lang="ko-KR" altLang="en-US" sz="700" b="0" i="0" baseline="0" dirty="0">
                          <a:solidFill>
                            <a:srgbClr val="B2BCC6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결론 및 개선점</a:t>
                      </a:r>
                      <a:endParaRPr kumimoji="0" lang="ko-KR" altLang="en-US" sz="7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7519A5-2214-4BC9-8715-25FB3EC3CD75}"/>
              </a:ext>
            </a:extLst>
          </p:cNvPr>
          <p:cNvSpPr txBox="1"/>
          <p:nvPr/>
        </p:nvSpPr>
        <p:spPr>
          <a:xfrm>
            <a:off x="4220917" y="5785673"/>
            <a:ext cx="5041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>
                <a:latin typeface="맑은 고딕"/>
                <a:ea typeface="맑은 고딕"/>
              </a:rPr>
              <a:t>&lt; html </a:t>
            </a:r>
            <a:r>
              <a:rPr lang="ko-KR" altLang="en-US" sz="1000" dirty="0">
                <a:latin typeface="맑은 고딕"/>
                <a:ea typeface="맑은 고딕"/>
              </a:rPr>
              <a:t>파일을 수정하는 코드 중 일부 </a:t>
            </a:r>
            <a:r>
              <a:rPr lang="en-US" altLang="ko-KR" sz="1000" dirty="0">
                <a:latin typeface="맑은 고딕"/>
                <a:ea typeface="맑은 고딕"/>
              </a:rPr>
              <a:t>&gt;</a:t>
            </a:r>
            <a:endParaRPr lang="en-US" sz="10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4386473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344</Words>
  <Application>Microsoft Macintosh PowerPoint</Application>
  <PresentationFormat>사용자 지정</PresentationFormat>
  <Paragraphs>138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함초롬돋움</vt:lpstr>
      <vt:lpstr>HNC_GO_B_HINT_GS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lee se hyun</cp:lastModifiedBy>
  <cp:revision>92</cp:revision>
  <dcterms:created xsi:type="dcterms:W3CDTF">2021-02-23T06:53:01Z</dcterms:created>
  <dcterms:modified xsi:type="dcterms:W3CDTF">2021-12-01T06:02:46Z</dcterms:modified>
  <cp:version>1000.0000.01</cp:version>
</cp:coreProperties>
</file>